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0" r:id="rId4"/>
    <p:sldId id="262" r:id="rId5"/>
    <p:sldId id="259" r:id="rId6"/>
    <p:sldId id="263" r:id="rId7"/>
    <p:sldId id="264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557" y="77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0293" y="3779520"/>
            <a:ext cx="7355840" cy="1116399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специальные проекты для людей старшего возраста  </a:t>
            </a:r>
          </a:p>
          <a:p>
            <a:r>
              <a:rPr lang="ru-RU" sz="1200" dirty="0"/>
              <a:t>Наименование субъекта: Удмуртская Республика  </a:t>
            </a:r>
          </a:p>
          <a:p>
            <a:r>
              <a:rPr lang="ru-RU" sz="1200" dirty="0"/>
              <a:t>Автор практики: АУДО УР «Центр финансового просвещения», Региональный центр финансовой грамотности,</a:t>
            </a:r>
          </a:p>
          <a:p>
            <a:r>
              <a:rPr lang="ru-RU" sz="1200" dirty="0"/>
              <a:t>Запольских Елена Григорьевна, +7(3412) 43-86-86 ,</a:t>
            </a:r>
            <a:r>
              <a:rPr lang="en-US" sz="1200" dirty="0"/>
              <a:t> </a:t>
            </a:r>
            <a:r>
              <a:rPr lang="ru-RU" sz="1200" dirty="0"/>
              <a:t>эл. почта: </a:t>
            </a:r>
            <a:r>
              <a:rPr lang="en-US" sz="1200" dirty="0"/>
              <a:t>zapolskih.e@yandex.ru</a:t>
            </a:r>
            <a:endParaRPr lang="ru-RU" sz="1200" dirty="0"/>
          </a:p>
          <a:p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6" y="1427357"/>
            <a:ext cx="5460133" cy="118516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Сельский фестиваль по финансовой грамотности </a:t>
            </a:r>
            <a:br>
              <a:rPr lang="ru-RU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«Удмуртский </a:t>
            </a:r>
            <a:r>
              <a:rPr lang="ru-RU" b="1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ФинКультФест</a:t>
            </a:r>
            <a:r>
              <a:rPr lang="ru-RU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6B9BA-08FB-4C91-880F-7742347403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" y="247581"/>
            <a:ext cx="1739881" cy="5621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723FDA-E227-4094-A5FE-2A5AB3BEB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4" y="247582"/>
            <a:ext cx="657013" cy="6614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53FE83-43AC-43FB-B2F0-B9EFBC3904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3" y="3775706"/>
            <a:ext cx="1325457" cy="132545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87" y="383151"/>
            <a:ext cx="7125546" cy="531250"/>
          </a:xfrm>
        </p:spPr>
        <p:txBody>
          <a:bodyPr/>
          <a:lstStyle/>
          <a:p>
            <a:pPr indent="507365" algn="ctr"/>
            <a:r>
              <a:rPr lang="ru-RU" sz="24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Удмуртский </a:t>
            </a:r>
            <a:r>
              <a:rPr lang="ru-RU" sz="2400" dirty="0" err="1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ФинКультФест</a:t>
            </a:r>
            <a:endParaRPr lang="ru-RU" sz="2400" dirty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41" y="3020258"/>
            <a:ext cx="4009624" cy="13146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Финансовая грамотность способствует развитию местной экономики, помогая жителям села эффективно управлять  доходами и расходами, сберегать и приумножать свои деньги, что способствует устойчивому развитию и улучшению качества жизни гражданина 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C5E60D-FED3-4EFC-8BD6-B4A69D7339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6" r="22656"/>
          <a:stretch>
            <a:fillRect/>
          </a:stretch>
        </p:blipFill>
        <p:spPr>
          <a:xfrm>
            <a:off x="4506278" y="1065877"/>
            <a:ext cx="4020244" cy="41350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0B983-FA00-4850-897A-F181D6510FBA}"/>
              </a:ext>
            </a:extLst>
          </p:cNvPr>
          <p:cNvSpPr txBox="1"/>
          <p:nvPr/>
        </p:nvSpPr>
        <p:spPr>
          <a:xfrm>
            <a:off x="358435" y="1065877"/>
            <a:ext cx="4059237" cy="19543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507365"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интересное и познавательное мероприятие по повышению финансовой культуры в форме семейного фестиваля на базе учреждений культуры Малопургинского района. </a:t>
            </a:r>
          </a:p>
          <a:p>
            <a:pPr indent="507365"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мероприятии активное участие приняли волонтеры финансового просвещения, прошедшие соответствующее обучение.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07365" algn="just"/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волонтеров выступили люди пенсионного возраста, которые имеют желание и возможности передавать полезные знания по финансовой грамотности населению.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1DC64B-E6CF-484B-ACCE-C4C20B1BC6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" y="26721"/>
            <a:ext cx="1169716" cy="11851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79307"/>
            <a:ext cx="6888265" cy="833119"/>
          </a:xfrm>
        </p:spPr>
        <p:txBody>
          <a:bodyPr/>
          <a:lstStyle/>
          <a:p>
            <a:pPr algn="ctr"/>
            <a:br>
              <a:rPr lang="ru-RU" dirty="0"/>
            </a:br>
            <a:r>
              <a:rPr lang="ru-RU" sz="2800" dirty="0">
                <a:solidFill>
                  <a:schemeClr val="accent3"/>
                </a:solidFill>
              </a:rPr>
              <a:t>Этапы реализации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948" y="1381760"/>
            <a:ext cx="8090642" cy="3285490"/>
          </a:xfrm>
        </p:spPr>
        <p:txBody>
          <a:bodyPr/>
          <a:lstStyle/>
          <a:p>
            <a:r>
              <a:rPr lang="ru-RU" sz="2000" dirty="0"/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просветительских мероприятий по финансовой грамотности для жителей Малопургинского района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и проведение творческих конкурсов «Вредные советы по финансовой грамотности» и «Частушки-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ФинЗожки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волонтеров «серебряного возраста» в Школе финансовой грамотности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финального мероприятия Фестиваля на празднике Масленицы, совместно с обученными волонтерами и партнерами проекта.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0" y="839893"/>
            <a:ext cx="2059093" cy="2296160"/>
          </a:xfrm>
        </p:spPr>
        <p:txBody>
          <a:bodyPr/>
          <a:lstStyle/>
          <a:p>
            <a:pPr algn="ctr"/>
            <a:r>
              <a:rPr lang="ru-RU" sz="2000" dirty="0"/>
              <a:t>Школа волонтера финансового просвещения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19DD4A8-2CC9-449E-9C81-D79AC15CB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546999" y="2626516"/>
            <a:ext cx="5042641" cy="283648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7523A-EF14-4F6B-82A3-1950EA8ED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148688"/>
            <a:ext cx="5486400" cy="236829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901EC3-9967-41A6-A447-479C208594A4}"/>
              </a:ext>
            </a:extLst>
          </p:cNvPr>
          <p:cNvSpPr txBox="1"/>
          <p:nvPr/>
        </p:nvSpPr>
        <p:spPr>
          <a:xfrm>
            <a:off x="6705600" y="3583094"/>
            <a:ext cx="2221653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21 </a:t>
            </a:r>
            <a:r>
              <a:rPr lang="ru-RU" sz="1800" dirty="0">
                <a:solidFill>
                  <a:schemeClr val="bg1"/>
                </a:solidFill>
              </a:rPr>
              <a:t>человек прошли обучение</a:t>
            </a:r>
            <a:endParaRPr lang="en-US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E7678AA0-B633-46A2-A8E7-BFF189D7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81494B-034B-4BA5-BDB2-E9445FB7B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1" y="2480518"/>
            <a:ext cx="3933326" cy="249400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C409E9-25EB-405C-905D-4BCAD35EC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21" y="185231"/>
            <a:ext cx="3888105" cy="23865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180B65-1609-424B-B584-C496542DB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53" y="2592308"/>
            <a:ext cx="3901442" cy="24348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A95300-44E3-41F9-A8E3-CA1F90B6B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21" y="168979"/>
            <a:ext cx="4044960" cy="22752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A0F802-8ED4-44BF-9407-F3F95E431C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45" y="1789949"/>
            <a:ext cx="1504877" cy="152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013" y="2059259"/>
            <a:ext cx="3312160" cy="1083568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3"/>
                </a:solidFill>
              </a:rPr>
              <a:t>Достигнутые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54" y="1408853"/>
            <a:ext cx="4483946" cy="3501814"/>
          </a:xfrm>
        </p:spPr>
        <p:txBody>
          <a:bodyPr/>
          <a:lstStyle/>
          <a:p>
            <a:pPr lvl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   12 просветительских мероприятий с охватом более 550 человек</a:t>
            </a:r>
          </a:p>
          <a:p>
            <a:pPr lvl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программе Фестиваля приняло участие 19 волонтеров</a:t>
            </a:r>
          </a:p>
          <a:p>
            <a:pPr lvl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конкурсе частушек и вредных советов представлено более 300  работ, приняло участие 35 человек со всей Удмуртии</a:t>
            </a:r>
          </a:p>
          <a:p>
            <a:pPr lvl="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прошли обучение в Школе финансовой грамотности 21 волонтер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58461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64" y="440753"/>
            <a:ext cx="5570263" cy="1723545"/>
          </a:xfrm>
        </p:spPr>
        <p:txBody>
          <a:bodyPr/>
          <a:lstStyle/>
          <a:p>
            <a:pPr algn="ctr"/>
            <a:r>
              <a:rPr lang="ru-RU" dirty="0"/>
              <a:t>    </a:t>
            </a:r>
            <a:br>
              <a:rPr lang="ru-RU" dirty="0"/>
            </a:br>
            <a:r>
              <a:rPr lang="ru-RU" sz="2800" dirty="0"/>
              <a:t> </a:t>
            </a:r>
            <a:r>
              <a:rPr lang="ru-RU" sz="2800" dirty="0">
                <a:solidFill>
                  <a:schemeClr val="accent3"/>
                </a:solidFill>
              </a:rPr>
              <a:t>Возможности и инструменты </a:t>
            </a:r>
            <a:br>
              <a:rPr lang="ru-RU" sz="2800" dirty="0">
                <a:solidFill>
                  <a:schemeClr val="accent3"/>
                </a:solidFill>
              </a:rPr>
            </a:br>
            <a:r>
              <a:rPr lang="ru-RU" sz="2800" dirty="0">
                <a:solidFill>
                  <a:schemeClr val="accent3"/>
                </a:solidFill>
              </a:rPr>
              <a:t>для тиражирования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72" y="2815563"/>
            <a:ext cx="5761089" cy="206562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Представленный опыт можно масштабировать на другие субъекты РФ. Проведение подобных мероприятий актуально для жителей отдаленных районов, где, возможно, ограничен доступ к определенным финансовым инструментам или есть сложности с интернетом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245695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304</Words>
  <Application>Microsoft Office PowerPoint</Application>
  <PresentationFormat>Экран (16:9)</PresentationFormat>
  <Paragraphs>25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Helvetica Neue</vt:lpstr>
      <vt:lpstr>Helvetica Neue Light</vt:lpstr>
      <vt:lpstr>Helvetica Neue Medium</vt:lpstr>
      <vt:lpstr>Proxima Nova Rg</vt:lpstr>
      <vt:lpstr>Times New Roman</vt:lpstr>
      <vt:lpstr>White</vt:lpstr>
      <vt:lpstr>Сельский фестиваль по финансовой грамотности  «Удмуртский ФинКультФест» </vt:lpstr>
      <vt:lpstr>Удмуртский ФинКультФест</vt:lpstr>
      <vt:lpstr> Этапы реализации проекта</vt:lpstr>
      <vt:lpstr>Школа волонтера финансового просвещения</vt:lpstr>
      <vt:lpstr>Презентация PowerPoint</vt:lpstr>
      <vt:lpstr>Достигнутые результаты</vt:lpstr>
      <vt:lpstr>      Возможности и инструменты  для тиражирования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ЦФП</cp:lastModifiedBy>
  <cp:revision>63</cp:revision>
  <dcterms:modified xsi:type="dcterms:W3CDTF">2025-04-18T09:33:14Z</dcterms:modified>
</cp:coreProperties>
</file>