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2" r:id="rId4"/>
    <p:sldId id="261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52837"/>
            <a:ext cx="6350680" cy="802572"/>
          </a:xfrm>
        </p:spPr>
        <p:txBody>
          <a:bodyPr>
            <a:no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 финансовое просвещение детей и молодежи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  Рязанская область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ОГБУ ДПО «Рязанский институт развития образования» Чурикова Ирина Эдуардовна 8(4912)95-59-18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cfgriro@rambler.ru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66" y="988416"/>
            <a:ext cx="3984704" cy="11851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Азбука финансовой грамотности от А до 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F1CEDE-4EA3-4D6D-AAD1-0F86597E3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0" y="221675"/>
            <a:ext cx="1300789" cy="1359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19" y="279474"/>
            <a:ext cx="910339" cy="12105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28113"/>
            <a:ext cx="6888265" cy="6827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финансовой грамотности от А до 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703" y="1025590"/>
            <a:ext cx="2401079" cy="87785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формирование осознанного финансового поведения детей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32" y="1149622"/>
            <a:ext cx="2518032" cy="19824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479667" y="2049877"/>
            <a:ext cx="457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lvl="1" indent="0">
              <a:tabLst>
                <a:tab pos="746125" algn="l"/>
              </a:tabLst>
            </a:pP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</a:t>
            </a:r>
            <a:r>
              <a:rPr lang="ru-RU" sz="1400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участников: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tabLst>
                <a:tab pos="746125" algn="l"/>
              </a:tabLst>
            </a:pPr>
            <a:r>
              <a:rPr lang="ru-RU" sz="1400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 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дошкольных образовательных </a:t>
            </a:r>
            <a:r>
              <a:rPr lang="ru-RU" sz="1400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tabLst>
                <a:tab pos="7461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1-4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классов;</a:t>
            </a:r>
          </a:p>
          <a:p>
            <a:pPr marL="457200" lvl="1" indent="0">
              <a:tabLst>
                <a:tab pos="7461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5-9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классов; обучающиеся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10-11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классов;</a:t>
            </a:r>
          </a:p>
          <a:p>
            <a:pPr marL="457200" lvl="1" indent="0">
              <a:tabLst>
                <a:tab pos="7461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24" y="3301799"/>
            <a:ext cx="1153925" cy="11377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1649103" y="4012192"/>
            <a:ext cx="2401079" cy="366976"/>
          </a:xfrm>
          <a:prstGeom prst="rect">
            <a:avLst/>
          </a:prstGeom>
          <a:ln w="9525" cap="flat" cmpd="sng" algn="ctr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участников</a:t>
            </a:r>
          </a:p>
          <a:p>
            <a:pPr hangingPunct="1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7" y="3277029"/>
            <a:ext cx="1196560" cy="10564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7429906" y="4467481"/>
            <a:ext cx="1537509" cy="366976"/>
          </a:xfrm>
          <a:prstGeom prst="rect">
            <a:avLst/>
          </a:prstGeom>
          <a:ln w="9525" cap="flat" cmpd="sng" algn="ctr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финансовых сказок</a:t>
            </a:r>
            <a:endParaRPr lang="ru-RU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5346254" y="4534652"/>
            <a:ext cx="1789064" cy="366976"/>
          </a:xfrm>
          <a:prstGeom prst="rect">
            <a:avLst/>
          </a:prstGeom>
          <a:ln w="9525" cap="flat" cmpd="sng" algn="ctr">
            <a:noFill/>
            <a:prstDash val="solid"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конкурсу</a:t>
            </a:r>
            <a:endParaRPr lang="ru-RU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64" y="1200371"/>
            <a:ext cx="2993083" cy="169195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осуществляется подготовка конкурсных работ и отправление их организаторам конкурса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4572137" y="1200371"/>
            <a:ext cx="2993083" cy="1691951"/>
          </a:xfrm>
          <a:prstGeom prst="rect">
            <a:avLst/>
          </a:prstGeom>
          <a:ln w="9525" cap="flat" cmpd="sng" algn="ctr">
            <a:noFill/>
            <a:prstDash val="solid"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  <a:p>
            <a:pPr marL="0" indent="0" algn="ctr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осуществляется экспертная оценка конкурсных работ и определение финалистов конкурса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2773236" y="3108016"/>
            <a:ext cx="2993083" cy="1691951"/>
          </a:xfrm>
          <a:prstGeom prst="rect">
            <a:avLst/>
          </a:prstGeom>
          <a:ln w="9525" cap="flat" cmpd="sng" algn="ctr">
            <a:noFill/>
            <a:prstDash val="solid"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этап</a:t>
            </a:r>
          </a:p>
          <a:p>
            <a:pPr marL="0" indent="0" algn="ctr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рейтинговой оценки осуществляется распределение мест между финалистами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5" y="183762"/>
            <a:ext cx="6888265" cy="6827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финансовой грамотности от А до Я 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770" y="1243304"/>
            <a:ext cx="4206064" cy="302389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проводится среди каждой категории Участников по номинациям: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«Финансовый словарик»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воспитанников дошкольных образовательных учреждений и учащихся 1-2 классов);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финансовая копилка»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воспитанников дошкольных образовательных учреждений и учащихся 1-2 классов);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глазами детей и подростков»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(для учащихся 3-4 классов, 5-7 классов, 8-9 классов, 10-11 классов, студентов профессиональных образовательных учреждений);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финансовых сказок»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учащихся 3-4 классов, 5-6 классов);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мультфильмов по финансовой грамотности»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учащихся 5-6 классов, 7-9 классов, 10-11 классов, студентов профессиональных образовательных учреждений);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финансовых комиксов»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учащихся 5-6 классов, 7-9 классов, 10-11 классов, студентов профессиональных образовательных учреждений).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5" y="190318"/>
            <a:ext cx="6888265" cy="6827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финансовой грамотности от А до 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64" y="811504"/>
            <a:ext cx="1093770" cy="10460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63" y="790554"/>
            <a:ext cx="984517" cy="9776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09" y="811504"/>
            <a:ext cx="1057281" cy="9938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925" y="2028171"/>
            <a:ext cx="1016250" cy="10128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07" y="1969842"/>
            <a:ext cx="1016773" cy="1071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106" y="1969842"/>
            <a:ext cx="1220676" cy="1139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238" y="3180034"/>
            <a:ext cx="1058323" cy="10436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890" y="3180033"/>
            <a:ext cx="1124790" cy="11209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6344" y="3175787"/>
            <a:ext cx="1140973" cy="11210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5950188" y="4431614"/>
            <a:ext cx="2476643" cy="584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R="12699" algn="ctr" hangingPunct="1">
              <a:tabLst>
                <a:tab pos="808317" algn="l"/>
              </a:tabLst>
            </a:pP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победителей и призеров</a:t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154</Words>
  <Application>Microsoft Office PowerPoint</Application>
  <PresentationFormat>Экран (16:9)</PresentationFormat>
  <Paragraphs>31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Азбука финансовой грамотности от А до Я </vt:lpstr>
      <vt:lpstr>Азбука финансовой грамотности от А до Я </vt:lpstr>
      <vt:lpstr>Азбука финансовой грамотности от А до Я </vt:lpstr>
      <vt:lpstr>Азбука финансовой грамотности от А до 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Учетная запись Майкрософт</cp:lastModifiedBy>
  <cp:revision>66</cp:revision>
  <dcterms:modified xsi:type="dcterms:W3CDTF">2025-04-03T13:00:50Z</dcterms:modified>
</cp:coreProperties>
</file>