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1942" r:id="rId5"/>
    <p:sldId id="1944" r:id="rId6"/>
    <p:sldId id="263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5193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18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Волонтерские проекты</a:t>
            </a:r>
          </a:p>
          <a:p>
            <a:r>
              <a:rPr lang="ru-RU" sz="1200" dirty="0"/>
              <a:t>Рязанская область</a:t>
            </a:r>
          </a:p>
          <a:p>
            <a:r>
              <a:rPr lang="ru-RU" sz="1200" dirty="0"/>
              <a:t>Автор практики: Отделение по Рязанской области ГУ Банка России по ЦФО, Зотова Анна Геннадиевна, контактные данные: 8(4912)29-56-98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</a:t>
            </a:r>
            <a:r>
              <a:rPr lang="ru-RU" sz="2800" dirty="0" err="1"/>
              <a:t>ФинИнтенсив</a:t>
            </a:r>
            <a:r>
              <a:rPr lang="ru-RU" sz="2800" dirty="0"/>
              <a:t>»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AD442FF-7BCA-C5A2-D81F-7BBA68BF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" y="0"/>
            <a:ext cx="9101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730947-E39B-B41E-CC45-B2CF6D9F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" y="0"/>
            <a:ext cx="91408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xmlns="" id="{9E00F8E6-4491-530D-7E29-F9CC5613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5709"/>
          <a:stretch/>
        </p:blipFill>
        <p:spPr>
          <a:xfrm rot="16200000">
            <a:off x="2000251" y="-2000250"/>
            <a:ext cx="5143499" cy="914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49F0BF-412E-36B1-C57D-3E5CF5891C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799"/>
          <a:stretch/>
        </p:blipFill>
        <p:spPr>
          <a:xfrm>
            <a:off x="-5885" y="3599454"/>
            <a:ext cx="9144001" cy="151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F5AFFC-ACA2-5787-8769-4457320585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"/>
          </a:blip>
          <a:stretch>
            <a:fillRect/>
          </a:stretch>
        </p:blipFill>
        <p:spPr>
          <a:xfrm>
            <a:off x="-36677" y="173189"/>
            <a:ext cx="9174793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27A11D-FB9D-7AAF-8DF2-67CFBC0D7B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775"/>
          <a:stretch/>
        </p:blipFill>
        <p:spPr>
          <a:xfrm>
            <a:off x="1" y="0"/>
            <a:ext cx="9149884" cy="367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8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A7DEA0-F25A-B3D3-50E5-500BF825F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D92C75-DDA8-51D2-6BE8-73BB2B04A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6" y="51639"/>
            <a:ext cx="5167146" cy="267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602E8F-4984-C6F4-D68C-D12139A5A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6" y="2852751"/>
            <a:ext cx="5982891" cy="208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F000BB7-61AC-6D8B-AFF5-E226709F3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721" y="207155"/>
            <a:ext cx="3161109" cy="217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3F59E2-E3AD-36DF-215A-E3B38849593B}"/>
              </a:ext>
            </a:extLst>
          </p:cNvPr>
          <p:cNvSpPr txBox="1"/>
          <p:nvPr/>
        </p:nvSpPr>
        <p:spPr>
          <a:xfrm>
            <a:off x="6002212" y="3756557"/>
            <a:ext cx="306269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50" dirty="0">
                <a:solidFill>
                  <a:srgbClr val="7030A0"/>
                </a:solidFill>
              </a:rPr>
              <a:t>cfgriro@rambler.ru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82E9EF1E-763E-D6F1-A481-A5A888B5C4EC}"/>
              </a:ext>
            </a:extLst>
          </p:cNvPr>
          <p:cNvSpPr/>
          <p:nvPr/>
        </p:nvSpPr>
        <p:spPr>
          <a:xfrm>
            <a:off x="7333297" y="2720639"/>
            <a:ext cx="276118" cy="862735"/>
          </a:xfrm>
          <a:prstGeom prst="downArrow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1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636AC0-B5E5-CBD6-8FFB-C4816D6BAE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"/>
          </a:blip>
          <a:stretch>
            <a:fillRect/>
          </a:stretch>
        </p:blipFill>
        <p:spPr>
          <a:xfrm>
            <a:off x="23279" y="-16508"/>
            <a:ext cx="9144000" cy="51262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E0CF36-6DA9-359C-0691-46B87FBB4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334" y="4791009"/>
            <a:ext cx="1188569" cy="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EE2E7B-4A9F-A0E6-E432-BF34F8DF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2748E1-2BB8-7C64-8F14-95CDC8BA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E79800-EABE-142F-E04D-A41B36F4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85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29</Words>
  <Application>Microsoft Office PowerPoint</Application>
  <PresentationFormat>Экран (16:9)</PresentationFormat>
  <Paragraphs>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White</vt:lpstr>
      <vt:lpstr>«ФинИнтенсив»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Учетная запись Майкрософт</cp:lastModifiedBy>
  <cp:revision>58</cp:revision>
  <dcterms:modified xsi:type="dcterms:W3CDTF">2025-04-18T12:24:13Z</dcterms:modified>
</cp:coreProperties>
</file>