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3" r:id="rId4"/>
    <p:sldId id="260" r:id="rId5"/>
    <p:sldId id="266" r:id="rId6"/>
    <p:sldId id="265" r:id="rId7"/>
    <p:sldId id="264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33" d="100"/>
          <a:sy n="133" d="100"/>
        </p:scale>
        <p:origin x="144" y="4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223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tskiisadikv12-ryabinka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2083" y="3734129"/>
            <a:ext cx="8506967" cy="13360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1000" dirty="0"/>
              <a:t>Направление практики: финансовое просвещение детей и молодёжи</a:t>
            </a:r>
          </a:p>
          <a:p>
            <a:r>
              <a:rPr lang="ru-RU" sz="1000" dirty="0"/>
              <a:t>Наименование субъекта: Республика Башкортостан  </a:t>
            </a:r>
          </a:p>
          <a:p>
            <a:r>
              <a:rPr lang="ru-RU" sz="1000" dirty="0"/>
              <a:t>Авторы практики: </a:t>
            </a:r>
            <a:r>
              <a:rPr lang="ru-RU" sz="1000" dirty="0" smtClean="0"/>
              <a:t>МАДОУ </a:t>
            </a:r>
            <a:r>
              <a:rPr lang="ru-RU" sz="1000" dirty="0"/>
              <a:t>детский сад №12 «Рябинка» комбинированного вида г. Благовещенска Республики Башкортостан, </a:t>
            </a:r>
          </a:p>
          <a:p>
            <a:r>
              <a:rPr lang="ru-RU" sz="1000" dirty="0"/>
              <a:t>Алексеева Лариса Владимировна, т.+79870314694, </a:t>
            </a:r>
            <a:r>
              <a:rPr lang="en-US" sz="1000" dirty="0">
                <a:solidFill>
                  <a:schemeClr val="tx1"/>
                </a:solidFill>
                <a:hlinkClick r:id="rId3"/>
              </a:rPr>
              <a:t>detskiisadikv12-ryabinka@mail.ru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/>
              <a:t>Уфимский региональный методический центр по финансовой грамотности системы общего и профессионального образования Института развития образования Республики </a:t>
            </a:r>
            <a:r>
              <a:rPr lang="ru-RU" sz="1000" dirty="0" smtClean="0"/>
              <a:t>Башкортостан</a:t>
            </a:r>
            <a:br>
              <a:rPr lang="ru-RU" sz="1000" dirty="0" smtClean="0"/>
            </a:br>
            <a:r>
              <a:rPr lang="ru-RU" sz="1000" dirty="0" err="1" smtClean="0">
                <a:solidFill>
                  <a:schemeClr val="tx1"/>
                </a:solidFill>
              </a:rPr>
              <a:t>Ковлясова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Елена </a:t>
            </a:r>
            <a:r>
              <a:rPr lang="ru-RU" sz="1000" dirty="0" err="1">
                <a:solidFill>
                  <a:schemeClr val="tx1"/>
                </a:solidFill>
              </a:rPr>
              <a:t>Рамилевна</a:t>
            </a:r>
            <a:r>
              <a:rPr lang="ru-RU" sz="1000" dirty="0">
                <a:solidFill>
                  <a:schemeClr val="tx1"/>
                </a:solidFill>
              </a:rPr>
              <a:t>, т.</a:t>
            </a:r>
            <a:r>
              <a:rPr lang="en-US" sz="1000" dirty="0">
                <a:solidFill>
                  <a:schemeClr val="tx1"/>
                </a:solidFill>
              </a:rPr>
              <a:t>+</a:t>
            </a:r>
            <a:r>
              <a:rPr lang="ru-RU" sz="1000" dirty="0">
                <a:solidFill>
                  <a:schemeClr val="tx1"/>
                </a:solidFill>
              </a:rPr>
              <a:t>79174078789, </a:t>
            </a:r>
            <a:r>
              <a:rPr lang="en-US" sz="1000" dirty="0">
                <a:solidFill>
                  <a:schemeClr val="tx1"/>
                </a:solidFill>
              </a:rPr>
              <a:t>ufarmc@mail.ru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857250"/>
            <a:ext cx="7456273" cy="14101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ИНТЕЛЛЕКТУАЛЬНАЯ ОЛИМПИАДА</a:t>
            </a:r>
            <a:br>
              <a:rPr lang="ru-RU" dirty="0"/>
            </a:br>
            <a:r>
              <a:rPr lang="ru-RU" dirty="0"/>
              <a:t>«ТУРНИР ЗНАТОКОВ ФИНАНСОВОЙ ГРАМОТНОСТИ»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84" y="293983"/>
            <a:ext cx="1188823" cy="11888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290017"/>
            <a:ext cx="5597627" cy="682727"/>
          </a:xfrm>
        </p:spPr>
        <p:txBody>
          <a:bodyPr/>
          <a:lstStyle/>
          <a:p>
            <a:pPr algn="ctr"/>
            <a:r>
              <a:rPr lang="ru-RU" sz="2400" dirty="0"/>
              <a:t>Интеллектуальная олимпиада </a:t>
            </a:r>
            <a:br>
              <a:rPr lang="ru-RU" sz="2400" dirty="0"/>
            </a:br>
            <a:r>
              <a:rPr lang="ru-RU" sz="2400" dirty="0"/>
              <a:t>«Турнир знатоков финансовой грамотности»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1085850"/>
            <a:ext cx="3655756" cy="367776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Интеллектуальная олимпиада «Турнир знатоков финансовой грамотности» </a:t>
            </a: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это форма интеллектуального соревнования дошкольников, позволяющая выявить не только определенные знания детей, но и умение применять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их в новых нестандартных ситуациях, требующих творческого мышления и воображения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Впервые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интеллектуальная олимпиада «Турнир знатоков финансовой грамотности»</a:t>
            </a:r>
            <a:r>
              <a:rPr lang="ru-RU" dirty="0"/>
              <a:t> была проведена в 2023 году </a:t>
            </a:r>
            <a:br>
              <a:rPr lang="ru-RU" dirty="0"/>
            </a:br>
            <a:r>
              <a:rPr lang="ru-RU" dirty="0"/>
              <a:t>в рамках работы инновационной площадки Уфимского регионального методического центра по финансовой грамотности системы общего и профессионального образования Института развития образования Республики Башкортостан (Уфимский РМЦ)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Целевая аудитория</a:t>
            </a:r>
            <a:r>
              <a:rPr lang="ru-RU" dirty="0"/>
              <a:t>: дошкольники</a:t>
            </a:r>
          </a:p>
          <a:p>
            <a:pPr marL="0" indent="0">
              <a:buNone/>
            </a:pPr>
            <a:r>
              <a:rPr lang="ru-RU" dirty="0"/>
              <a:t>За 2023-2024 гг. мероприятие охватило около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1000 человек </a:t>
            </a:r>
            <a:r>
              <a:rPr lang="ru-RU" dirty="0">
                <a:solidFill>
                  <a:schemeClr val="tx1"/>
                </a:solidFill>
              </a:rPr>
              <a:t>(дети, педагоги, родители)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88" y="1181393"/>
            <a:ext cx="3195492" cy="2396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6" y="2824320"/>
            <a:ext cx="2837487" cy="2128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4" y="230750"/>
            <a:ext cx="6888265" cy="682727"/>
          </a:xfrm>
        </p:spPr>
        <p:txBody>
          <a:bodyPr/>
          <a:lstStyle/>
          <a:p>
            <a:pPr algn="ctr"/>
            <a:r>
              <a:rPr lang="ru-RU" sz="2400" dirty="0"/>
              <a:t>Интеллектуальная олимпиада </a:t>
            </a:r>
            <a:br>
              <a:rPr lang="ru-RU" sz="2400" dirty="0"/>
            </a:br>
            <a:r>
              <a:rPr lang="ru-RU" sz="2400" dirty="0"/>
              <a:t>«Турнир знатоков финансовой грамотности»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" y="1352830"/>
            <a:ext cx="3652167" cy="345880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ЦЕЛЬ ОЛИМПИАДЫ – </a:t>
            </a:r>
            <a:r>
              <a:rPr lang="ru-RU" sz="1400" dirty="0">
                <a:solidFill>
                  <a:schemeClr val="tx1"/>
                </a:solidFill>
              </a:rPr>
              <a:t>раскрытие интеллектуально-творческого потенциала детей старшего дошкольного возраста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ОСНОВНЫЕ ЗАДАЧИ ОЛИМПИАДЫ: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создание условий для развития и реализации интеллектуальных и творческих способностей детей старшего дошкольного возраста;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развитие </a:t>
            </a:r>
            <a:r>
              <a:rPr lang="ru-RU" dirty="0">
                <a:solidFill>
                  <a:schemeClr val="tx1"/>
                </a:solidFill>
              </a:rPr>
              <a:t>у детей образного и логического мышления, воображения;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повышение познавательной активности детей и стимулирование их к получению новых знаний путем участия в интеллектуальных мероприятиях;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расширение кругозора детей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развитие у них стремления использовать элементарные экономические знания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повседневной жизни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7" y="1400724"/>
            <a:ext cx="4726693" cy="2662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3524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41647"/>
            <a:ext cx="6888265" cy="682727"/>
          </a:xfrm>
        </p:spPr>
        <p:txBody>
          <a:bodyPr/>
          <a:lstStyle/>
          <a:p>
            <a:pPr algn="ctr"/>
            <a:r>
              <a:rPr lang="ru-RU" sz="2400" dirty="0"/>
              <a:t>Интеллектуальная олимпиада </a:t>
            </a:r>
            <a:br>
              <a:rPr lang="ru-RU" sz="2400" dirty="0"/>
            </a:br>
            <a:r>
              <a:rPr lang="ru-RU" sz="2400" dirty="0"/>
              <a:t>«Турнир знатоков финансовой грамотности»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1123950"/>
            <a:ext cx="3176252" cy="353653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ОПИСАНИЕ ПРАКТИКИ: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Олимпиада проводится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в два этапа</a:t>
            </a:r>
            <a:r>
              <a:rPr lang="ru-RU" sz="1100" dirty="0"/>
              <a:t>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Первый этап </a:t>
            </a:r>
            <a:r>
              <a:rPr lang="ru-RU" sz="1100" dirty="0"/>
              <a:t>– локальный среди детей 6-7 лет. Проводился в детских садах </a:t>
            </a:r>
            <a:br>
              <a:rPr lang="ru-RU" sz="1100" dirty="0"/>
            </a:br>
            <a:r>
              <a:rPr lang="ru-RU" sz="1100" dirty="0"/>
              <a:t>г. Благовещенска и Благовещенского района Республики Башкортостан. Победитель локального этапа становится участником муниципального этапа олимпиады.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Второй этап </a:t>
            </a:r>
            <a:r>
              <a:rPr lang="ru-RU" sz="1100" dirty="0"/>
              <a:t>– муниципальный. Жюри проверяет бланки участников по подготовленному заранее ключу и выявляет победителей, которыми признаются участники, набравшие наибольшее количество баллов. Победители и призеры олимпиады получают дипломы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1100" dirty="0" smtClean="0"/>
              <a:t>I</a:t>
            </a:r>
            <a:r>
              <a:rPr lang="ru-RU" sz="1100" dirty="0"/>
              <a:t>, </a:t>
            </a:r>
            <a:r>
              <a:rPr lang="en-US" sz="1100" dirty="0"/>
              <a:t> II</a:t>
            </a:r>
            <a:r>
              <a:rPr lang="ru-RU" sz="1100" dirty="0"/>
              <a:t> и </a:t>
            </a:r>
            <a:r>
              <a:rPr lang="en-US" sz="1100" dirty="0"/>
              <a:t>III </a:t>
            </a:r>
            <a:r>
              <a:rPr lang="ru-RU" sz="1100" dirty="0"/>
              <a:t>степени.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В соответствии с санитарно-гигиеническими требованиями продолжительность каждого этапа олимпиады составляет не более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30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минут.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" r="6295"/>
          <a:stretch/>
        </p:blipFill>
        <p:spPr>
          <a:xfrm>
            <a:off x="5619135" y="2486917"/>
            <a:ext cx="3335679" cy="2371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2" y="1290285"/>
            <a:ext cx="3236679" cy="224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5763" r="3669" b="15525"/>
          <a:stretch/>
        </p:blipFill>
        <p:spPr>
          <a:xfrm>
            <a:off x="7673027" y="852967"/>
            <a:ext cx="1218726" cy="1490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A06E6F-712E-4D3F-B908-F6CA679CA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47" y="3734624"/>
            <a:ext cx="1404938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414"/>
            <a:ext cx="6888265" cy="682727"/>
          </a:xfrm>
        </p:spPr>
        <p:txBody>
          <a:bodyPr/>
          <a:lstStyle/>
          <a:p>
            <a:pPr algn="ctr"/>
            <a:r>
              <a:rPr lang="ru-RU" sz="2400" dirty="0"/>
              <a:t>Интеллектуальная олимпиада </a:t>
            </a:r>
            <a:br>
              <a:rPr lang="ru-RU" sz="2400" dirty="0"/>
            </a:br>
            <a:r>
              <a:rPr lang="ru-RU" sz="2400" dirty="0"/>
              <a:t>«Турнир знатоков финансовой грамотности»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13" y="3580872"/>
            <a:ext cx="2354608" cy="13303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050" dirty="0"/>
              <a:t>Дошкольникам  предлагается </a:t>
            </a:r>
            <a:br>
              <a:rPr lang="ru-RU" sz="1050" dirty="0"/>
            </a:br>
            <a:r>
              <a:rPr lang="ru-RU" sz="1050" dirty="0"/>
              <a:t>на индивидуальных бланках выполнить </a:t>
            </a:r>
            <a:br>
              <a:rPr lang="ru-RU" sz="1050" dirty="0"/>
            </a:b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</a:rPr>
              <a:t>10 заданий</a:t>
            </a:r>
            <a:r>
              <a:rPr lang="ru-RU" sz="1050" dirty="0"/>
              <a:t>, позволяющих выявить знания о профессиях, сказках, пословицах и поговорках, умение дошкольников решать логические задачи с экономическим содержанием</a:t>
            </a:r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4" y="1082451"/>
            <a:ext cx="1765266" cy="2498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33" y="1467797"/>
            <a:ext cx="1981044" cy="280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19" y="2253615"/>
            <a:ext cx="1877733" cy="2657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31" y="1893110"/>
            <a:ext cx="1972059" cy="279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5763" r="3669" b="15525"/>
          <a:stretch/>
        </p:blipFill>
        <p:spPr>
          <a:xfrm>
            <a:off x="6977458" y="789603"/>
            <a:ext cx="1135392" cy="1388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91781A-4207-4527-81DF-63DF77F17C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01" y="1120298"/>
            <a:ext cx="908789" cy="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0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16896"/>
            <a:ext cx="6615936" cy="682727"/>
          </a:xfrm>
        </p:spPr>
        <p:txBody>
          <a:bodyPr/>
          <a:lstStyle/>
          <a:p>
            <a:pPr algn="ctr"/>
            <a:r>
              <a:rPr lang="ru-RU" sz="2400" dirty="0"/>
              <a:t>Интеллектуальная олимпиада </a:t>
            </a:r>
            <a:br>
              <a:rPr lang="ru-RU" sz="2400" dirty="0"/>
            </a:br>
            <a:r>
              <a:rPr lang="ru-RU" sz="2400" dirty="0"/>
              <a:t>«Турнир знатоков финансовой грамотности»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119" y="1117600"/>
            <a:ext cx="4047539" cy="3809004"/>
          </a:xfrm>
        </p:spPr>
        <p:txBody>
          <a:bodyPr/>
          <a:lstStyle/>
          <a:p>
            <a:pPr marL="0" lvl="0" indent="0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ДОСТИГНУТЫЕ РЕЗУЛЬТАТЫ: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олимпиада получила статус ежегодного районного мероприятия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представлен опыт реализации проекта на </a:t>
            </a:r>
            <a:r>
              <a:rPr lang="en-US" sz="1050" dirty="0"/>
              <a:t>X </a:t>
            </a:r>
            <a:r>
              <a:rPr lang="ru-RU" sz="1050" dirty="0"/>
              <a:t>Всероссийской </a:t>
            </a:r>
            <a:br>
              <a:rPr lang="ru-RU" sz="1050" dirty="0"/>
            </a:br>
            <a:r>
              <a:rPr lang="ru-RU" sz="1050" dirty="0"/>
              <a:t>научно-практической конференции «Векторы развития современного образования: от финансовой грамотности к финансовой культуре», организованной Уфимским РМЦ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опубликована статья в сборнике материалов </a:t>
            </a:r>
            <a:r>
              <a:rPr lang="en-US" sz="1050" dirty="0"/>
              <a:t>X</a:t>
            </a:r>
            <a:r>
              <a:rPr lang="ru-RU" sz="1050" dirty="0"/>
              <a:t> Всероссийской научно-практической конференции «Векторы развития современного образования: от финансовой грамотности к финансовой культуре»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за два учебных года  охват дошкольников олимпиадой составил </a:t>
            </a:r>
            <a:br>
              <a:rPr lang="ru-RU" sz="1050" dirty="0"/>
            </a:br>
            <a:r>
              <a:rPr lang="ru-RU" sz="1050" dirty="0"/>
              <a:t>порядка 1000 человек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проведение олимпиады способствовало повышению познавательного интереса у дошкольников, формированию коммуникации и  умению взаимодействовать в команде, развитию навыков решения экономических задач и проблемных ситуаций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активное включение родителей в мероприятия с детьми по вопросам финансовой грамотности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050" dirty="0"/>
              <a:t>15 муниципальных дошкольных образовательных учреждений и сельских дошкольных групп приняли участие в турнире</a:t>
            </a:r>
          </a:p>
          <a:p>
            <a:pPr marL="0" indent="0">
              <a:buNone/>
            </a:pP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1" b="8905"/>
          <a:stretch/>
        </p:blipFill>
        <p:spPr>
          <a:xfrm>
            <a:off x="4572000" y="1333221"/>
            <a:ext cx="3389670" cy="2328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2836020"/>
            <a:ext cx="3022731" cy="209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67266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85" y="223823"/>
            <a:ext cx="6888265" cy="682727"/>
          </a:xfrm>
        </p:spPr>
        <p:txBody>
          <a:bodyPr/>
          <a:lstStyle/>
          <a:p>
            <a:pPr algn="ctr"/>
            <a:r>
              <a:rPr lang="ru-RU" sz="2400" dirty="0"/>
              <a:t>Интеллектуальная олимпиада </a:t>
            </a:r>
            <a:br>
              <a:rPr lang="ru-RU" sz="2400" dirty="0"/>
            </a:br>
            <a:r>
              <a:rPr lang="ru-RU" sz="2400" dirty="0"/>
              <a:t>«Турнир знатоков финансовой грамотности»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289050"/>
            <a:ext cx="4386040" cy="141095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ВОЗМОЖНОСТИ И ИНСТРУМЕНТЫ ДЛЯ ТИРАЖИРОВАНИЯ: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возможность реализации олимпиады в онлайн-формате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бланки олимпиады могут быть предложены педагогам, реализующим программы по формированию основ финансовой грамотности дошкольников, для использования в качестве диагностического 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5" y="2754206"/>
            <a:ext cx="3444132" cy="2196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84" y="1474841"/>
            <a:ext cx="4096011" cy="2731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86970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582</Words>
  <Application>Microsoft Office PowerPoint</Application>
  <PresentationFormat>Экран (16:9)</PresentationFormat>
  <Paragraphs>39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Proxima Nova Rg</vt:lpstr>
      <vt:lpstr>Wingdings</vt:lpstr>
      <vt:lpstr>White</vt:lpstr>
      <vt:lpstr>ИНТЕЛЛЕКТУАЛЬНАЯ ОЛИМПИАДА «ТУРНИР ЗНАТОКОВ ФИНАНСОВОЙ ГРАМОТНОСТИ»</vt:lpstr>
      <vt:lpstr>Интеллектуальная олимпиада  «Турнир знатоков финансовой грамотности»</vt:lpstr>
      <vt:lpstr>Интеллектуальная олимпиада  «Турнир знатоков финансовой грамотности»</vt:lpstr>
      <vt:lpstr>Интеллектуальная олимпиада  «Турнир знатоков финансовой грамотности»</vt:lpstr>
      <vt:lpstr>Интеллектуальная олимпиада  «Турнир знатоков финансовой грамотности»</vt:lpstr>
      <vt:lpstr>Интеллектуальная олимпиада  «Турнир знатоков финансовой грамотности»</vt:lpstr>
      <vt:lpstr>Интеллектуальная олимпиада  «Турнир знатоков финансовой грамотности»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Салишева Лениза Раисовна</dc:creator>
  <cp:lastModifiedBy>Салишева Лениза Раисовна</cp:lastModifiedBy>
  <cp:revision>140</cp:revision>
  <dcterms:modified xsi:type="dcterms:W3CDTF">2025-04-16T11:56:07Z</dcterms:modified>
</cp:coreProperties>
</file>