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58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-108" y="-19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3881535"/>
            <a:ext cx="8617893" cy="1014384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: Специальные проекты с общественными организациями и движениями </a:t>
            </a:r>
          </a:p>
          <a:p>
            <a:r>
              <a:rPr lang="ru-RU" sz="1200" dirty="0"/>
              <a:t>Наименование субъекта:   Кировская область</a:t>
            </a:r>
          </a:p>
          <a:p>
            <a:r>
              <a:rPr lang="ru-RU" sz="1200" dirty="0"/>
              <a:t>Автор практики: Федеральное государственное бюджетное образовательное учреждение высшего образования "Вятский государственный </a:t>
            </a:r>
            <a:r>
              <a:rPr lang="ru-RU" sz="1200" dirty="0" err="1"/>
              <a:t>агротехнологический</a:t>
            </a:r>
            <a:r>
              <a:rPr lang="ru-RU" sz="1200" dirty="0"/>
              <a:t> университет», Шиврина Татьяна Борисовна Тел. 89127050621 Эл. почта </a:t>
            </a:r>
            <a:r>
              <a:rPr lang="en-US" sz="1200" dirty="0"/>
              <a:t>econ@vgatu.ru; shivrina.t@yandex.ru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1427357"/>
            <a:ext cx="5954448" cy="97994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Международный конкурс  для студентов и  школьников «Бизнес-идея»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C9CEBF-8641-4D57-EC3E-60723ED43AFC}"/>
              </a:ext>
            </a:extLst>
          </p:cNvPr>
          <p:cNvSpPr txBox="1"/>
          <p:nvPr/>
        </p:nvSpPr>
        <p:spPr>
          <a:xfrm>
            <a:off x="194956" y="247581"/>
            <a:ext cx="1288739" cy="31803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18" name="Picture 2" descr="https://sun9-9.userapi.com/Nd65iYU4_ryUNYK_7MCkZ02LkEs61fxXQWw4HA/n-c6ukmv2HU.jpg"/>
          <p:cNvPicPr>
            <a:picLocks noChangeAspect="1" noChangeArrowheads="1"/>
          </p:cNvPicPr>
          <p:nvPr/>
        </p:nvPicPr>
        <p:blipFill>
          <a:blip r:embed="rId3" cstate="print"/>
          <a:srcRect l="28891" t="37378" r="33428" b="4582"/>
          <a:stretch>
            <a:fillRect/>
          </a:stretch>
        </p:blipFill>
        <p:spPr bwMode="auto">
          <a:xfrm>
            <a:off x="194956" y="247581"/>
            <a:ext cx="1288739" cy="148784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493" y="350092"/>
            <a:ext cx="8534401" cy="4443315"/>
          </a:xfrm>
        </p:spPr>
        <p:txBody>
          <a:bodyPr/>
          <a:lstStyle/>
          <a:p>
            <a:pPr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Международный конкурс для студентов и школьников «Бизнес-идея»</a:t>
            </a:r>
          </a:p>
          <a:p>
            <a:pPr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 организуется и проводится федеральным государственным бюджетным </a:t>
            </a:r>
          </a:p>
          <a:p>
            <a:pPr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образовательным  учреждением высшего образования "Вятский государственный</a:t>
            </a:r>
          </a:p>
          <a:p>
            <a:pPr>
              <a:buNone/>
            </a:pP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агротехнологический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университет» при поддержке: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Министерства финансов Кировской области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Кировской региональной общественной </a:t>
            </a:r>
          </a:p>
          <a:p>
            <a:pPr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организации Общероссийской общественной </a:t>
            </a:r>
          </a:p>
          <a:p>
            <a:pPr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организации "Вольное экономическое</a:t>
            </a:r>
          </a:p>
          <a:p>
            <a:pPr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 общество России"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05272" y="-41305"/>
            <a:ext cx="426098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целью конкурса является развитие потенциала студентов и школьников в предпринимательской среде, а также повышение экономической активности молодежи.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26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участию приглашаются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высших, средних и начальных профессиональных образовательных учреждений всех специальностей и направлений подготовки, всех курсов, а также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(8-11 классы)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26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конкурс допускаются работы, выполненные как индивидуально, так и группой студентов или школьников (до 5 человек).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25FCF2-7253-476B-BD41-471ABFD4E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7000" t="22963" r="9923" b="12616"/>
          <a:stretch/>
        </p:blipFill>
        <p:spPr>
          <a:xfrm>
            <a:off x="5122619" y="167405"/>
            <a:ext cx="3529012" cy="2027389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2E328E7-5D36-4F8B-A8BF-891C0C8D1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714" y="1355154"/>
            <a:ext cx="3515950" cy="3312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908D5B-871A-407E-A5BD-AD3FA3E173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47" t="22964" r="18692" b="17675"/>
          <a:stretch/>
        </p:blipFill>
        <p:spPr>
          <a:xfrm>
            <a:off x="5070113" y="2283362"/>
            <a:ext cx="3501412" cy="25717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478302"/>
            <a:ext cx="4191804" cy="41889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секции Конкурса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Предпринимательские проекты (проекты по созданию новых предприятий и проекты по совершенствованию деятельности действующих предприятий)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Проекты в социальной сфере (некоммерческие)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Проекты на английском языке (разработка проектов будущих предприятий на английском языке)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DDC978-BA18-4004-A8E5-A38006FD1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155" t="23521" r="7691" b="9260"/>
          <a:stretch/>
        </p:blipFill>
        <p:spPr>
          <a:xfrm>
            <a:off x="5514535" y="963638"/>
            <a:ext cx="3242603" cy="17989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3583C8-9971-4CAF-8236-D762BEF2F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308" t="30496" r="10922" b="18736"/>
          <a:stretch/>
        </p:blipFill>
        <p:spPr>
          <a:xfrm>
            <a:off x="5416062" y="2939123"/>
            <a:ext cx="3495823" cy="17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727789"/>
            <a:ext cx="7877175" cy="3939461"/>
          </a:xfrm>
        </p:spPr>
        <p:txBody>
          <a:bodyPr/>
          <a:lstStyle/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57ECBE-4106-4A07-A093-E4D2A255E62A}"/>
              </a:ext>
            </a:extLst>
          </p:cNvPr>
          <p:cNvSpPr txBox="1"/>
          <p:nvPr/>
        </p:nvSpPr>
        <p:spPr>
          <a:xfrm>
            <a:off x="633411" y="601211"/>
            <a:ext cx="4572000" cy="2462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28600" algn="ctr"/>
            <a:r>
              <a:rPr lang="ru-RU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конкурсные направления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Очное участие в конкурсе. Очное участие подразумевает презентацию бизнес-идеи непосредственно в Университете либо в онлайн-формате на платформе </a:t>
            </a:r>
            <a:r>
              <a:rPr lang="ru-RU" sz="11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ЯндексТелемост</a:t>
            </a:r>
            <a:r>
              <a:rPr lang="ru-RU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Места в конкурсе распределяются по секциям и по категориям участников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Заочное участие в конкурсе. Заочное участие подразумевает конкурс презентаций бизнес-идей, конкурсная комиссия оценивает презентации бизнес-идей, присланных в электронном формате. Места в конкурсе распределяются по секциям и по категориям участников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Публикация тезисов бизнес-проектов в сборнике. В данном случае участник конкурса присылает тезисы бизнес-проекта в формате научной статьи. Участие подразумевает только публикацию в сборнике (места не определяются), который будет размещен 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Научной электронной библиотеке eLIBRARY.RU и РИНЦ.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0FF973E-21D4-40A3-9A5E-B269FA488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8" t="16957" r="34000" b="9260"/>
          <a:stretch/>
        </p:blipFill>
        <p:spPr>
          <a:xfrm>
            <a:off x="5542303" y="589884"/>
            <a:ext cx="2968283" cy="37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898D6D-6C00-4427-A6B1-BC8A18AC8F49}"/>
              </a:ext>
            </a:extLst>
          </p:cNvPr>
          <p:cNvSpPr txBox="1"/>
          <p:nvPr/>
        </p:nvSpPr>
        <p:spPr>
          <a:xfrm>
            <a:off x="211016" y="-81257"/>
            <a:ext cx="4579034" cy="2631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Формат и условия участия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Каждый из участников конкурса может принять участие в очном или заочном конкурсе (одновременное участие в очном и заочном формате не предусмотрено, в случае отмены решения о проведении очного конкурса, участники автоматически переходят в заочный конкурс).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 к участию в очном или заочном конкурсе возможна публикация в сборнике. То есть формат конкурса для участника может быть таким: заочное участие с презентацией бизнес-проекта и публикация в сборнике. Просим участников конкурса указывать все варианты участия в заявке.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Участники должны направить в Оргкомитет конкурса заявку на участие,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тезисы бизнес-проекта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публикации в сборнике и презентацию бизнес-идеи (для тех кто участвует заочно, для очного участия презентацию высылать не нужно).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8F8E3D6-E8A5-43DF-AA77-4F70062B6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4" t="24479" r="38923" b="9059"/>
          <a:stretch/>
        </p:blipFill>
        <p:spPr>
          <a:xfrm>
            <a:off x="5479365" y="794825"/>
            <a:ext cx="2897945" cy="34184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200AA4E-C9AE-4FED-AB57-84D7AD973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08" t="24889" r="12615" b="20137"/>
          <a:stretch/>
        </p:blipFill>
        <p:spPr>
          <a:xfrm>
            <a:off x="766690" y="2504050"/>
            <a:ext cx="3787726" cy="23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3761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493928"/>
          </a:xfrm>
        </p:spPr>
        <p:txBody>
          <a:bodyPr/>
          <a:lstStyle/>
          <a:p>
            <a:r>
              <a:rPr lang="ru-RU" sz="2000">
                <a:latin typeface="Calibri" pitchFamily="34" charset="0"/>
                <a:cs typeface="Calibri" pitchFamily="34" charset="0"/>
              </a:rPr>
              <a:t>Достигнутые результаты: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414" y="877079"/>
            <a:ext cx="8187125" cy="3790171"/>
          </a:xfrm>
        </p:spPr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в конкурсе принимает участие около 100 участников в очной и заочной форме участия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выпускается сборник тезисов бизнес-проектов по итогам конкурса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конкурса получают компетенции в сфере финансовой грамотности: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887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узнают об основах предпринимательской деятельности,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887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получают навыки инвестирования,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887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получают навыки привлечения грантовых средств для реализации бизнес-проектов и социальных проектов.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носит не только просветительский, но и профориентационный характер. Школьники, принимающие участие в конкурсе, знакомятся с интересующими их профессиями и с основами предпринимательства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419283"/>
          </a:xfrm>
        </p:spPr>
        <p:txBody>
          <a:bodyPr/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Возможности и инструменты для тиражирования: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156" y="802433"/>
            <a:ext cx="8280434" cy="3864817"/>
          </a:xfrm>
        </p:spPr>
        <p:txBody>
          <a:bodyPr/>
          <a:lstStyle/>
          <a:p>
            <a:pPr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	</a:t>
            </a:r>
            <a:endParaRPr lang="ru-RU" sz="1800" b="1" dirty="0">
              <a:latin typeface="Corbel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7370CA-A5BC-493C-AEDF-300449E35912}"/>
              </a:ext>
            </a:extLst>
          </p:cNvPr>
          <p:cNvSpPr txBox="1"/>
          <p:nvPr/>
        </p:nvSpPr>
        <p:spPr>
          <a:xfrm>
            <a:off x="230156" y="802432"/>
            <a:ext cx="5126118" cy="42780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Информация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конкурсе распространяется по ВУЗам и учреждениям СПО по России а также по странам ближнего зарубежья в первую очередь аграрной направленности.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информация о конкурсе распространяется по школам Кировской области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году конкурс планируется расширить за счет более активного привлечения ВУЗов и учреждений СПО не аграрной направленности а также привлечь школьников из школ России и стран ближнего зарубежья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Планируется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подача заявки на получение гранта на поддержку Конкурса Фондом президентских грантов от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Кировской региональной общественной организации Общероссийской общественной организации "Вольное экономическое общество России".</a:t>
            </a: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AB6A8F2-277F-4342-AE11-30C9E96D5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7602" y="1139483"/>
            <a:ext cx="3558754" cy="23721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505</Words>
  <Application>Microsoft Office PowerPoint</Application>
  <PresentationFormat>Экран (16:9)</PresentationFormat>
  <Paragraphs>43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White</vt:lpstr>
      <vt:lpstr>Международный конкурс  для студентов и  школьников «Бизнес-идея» </vt:lpstr>
      <vt:lpstr>Слайд 2</vt:lpstr>
      <vt:lpstr>Слайд 3</vt:lpstr>
      <vt:lpstr>Слайд 4</vt:lpstr>
      <vt:lpstr>Слайд 5</vt:lpstr>
      <vt:lpstr>Слайд 6</vt:lpstr>
      <vt:lpstr>Достигнутые результаты:</vt:lpstr>
      <vt:lpstr>Возможности и инструменты для тиражирования: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69</cp:revision>
  <dcterms:modified xsi:type="dcterms:W3CDTF">2025-04-14T07:14:27Z</dcterms:modified>
</cp:coreProperties>
</file>