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60" r:id="rId3"/>
    <p:sldId id="261" r:id="rId4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5F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8" d="100"/>
          <a:sy n="158" d="100"/>
        </p:scale>
        <p:origin x="150" y="210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3821102"/>
            <a:ext cx="8300076" cy="1074817"/>
          </a:xfrm>
        </p:spPr>
        <p:txBody>
          <a:bodyPr>
            <a:noAutofit/>
          </a:bodyPr>
          <a:lstStyle/>
          <a:p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Направление практики:  </a:t>
            </a:r>
            <a:r>
              <a:rPr lang="ru-RU" sz="1200" b="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Образовательные и просветительские проекты финансовой грамотности для взрослых</a:t>
            </a:r>
          </a:p>
          <a:p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Наименование субъекта:   </a:t>
            </a:r>
            <a:r>
              <a:rPr lang="ru-RU" sz="1200" b="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Тульская область</a:t>
            </a:r>
          </a:p>
          <a:p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Автор практики</a:t>
            </a: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:</a:t>
            </a:r>
            <a:r>
              <a:rPr lang="en-US" sz="12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Отделение по Тульской области ГУ Банка России по Центральному федеральному округу совместно с министерством труда и социальной защиты  Тульской области совместно с Центром поддержки «Герой 71» Тимофеева Инна Анатольевна, контактные данные </a:t>
            </a:r>
            <a:r>
              <a:rPr lang="en-US" sz="1200" b="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8-910-557-56-06, 'InnaTimofeeva71@yandex.ru'</a:t>
            </a:r>
            <a:endParaRPr lang="ru-RU" sz="1200" b="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231" y="1427357"/>
            <a:ext cx="7630092" cy="118516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  <a:sym typeface="Helvetica Neue"/>
              </a:rPr>
              <a:t>Обучающий курс «Финансовая грамотность для СВОих.71»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82" y="160813"/>
            <a:ext cx="883997" cy="114005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605562"/>
            <a:ext cx="6888265" cy="575537"/>
          </a:xfrm>
        </p:spPr>
        <p:txBody>
          <a:bodyPr/>
          <a:lstStyle/>
          <a:p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  <a:sym typeface="Helvetica Neue"/>
              </a:rPr>
              <a:t>Краткое описание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987069"/>
            <a:ext cx="7929248" cy="356676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Проведение обучающих занятий по повышению финансовой грамотности для посетителей и сотрудников Центра поддержки участников специальной военной операции, ветеранов иных локальных конфликтов и членов их семей "Герой 71" в гибридном формате: очно, с подключением онлайн в их социальной сети </a:t>
            </a:r>
            <a:r>
              <a:rPr lang="ru-RU" sz="1600" dirty="0" err="1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Вконтакте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участников из районных центров области. Проект является межведомственным, что позволяет расширить тематику занятий, укрепить практические знания, довести изменения в законодательстве до целевой аудитории, затрагивать вопросы, которые относятся к компетенции различных ведомств (например УФНС, Социального фонда, </a:t>
            </a:r>
            <a:r>
              <a:rPr lang="ru-RU" sz="1600" dirty="0" err="1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Роспотребнадзора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 Уполномоченного по правам человека и др.). </a:t>
            </a:r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62" y="383150"/>
            <a:ext cx="7025115" cy="682727"/>
          </a:xfrm>
        </p:spPr>
        <p:txBody>
          <a:bodyPr/>
          <a:lstStyle/>
          <a:p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Достигнутые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72" y="634863"/>
            <a:ext cx="3917992" cy="1413944"/>
          </a:xfrm>
          <a:solidFill>
            <a:srgbClr val="FFFFFF"/>
          </a:solidFill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/>
              <a:t>•</a:t>
            </a:r>
            <a:r>
              <a:rPr lang="ru-RU" dirty="0"/>
              <a:t>	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гибридный формат мероприятий направлен на привлечение к проекту жителей как города Тулы, так и отдаленных районов;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•	проект способствует повышению уровня знаний в области финансов, принятию рациональных решений в выборе финансовых продуктов и безопасному их использованию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4171" y="3535670"/>
            <a:ext cx="3861457" cy="13080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just" defTabSz="278607">
              <a:spcAft>
                <a:spcPts val="600"/>
              </a:spcAft>
              <a:buClr>
                <a:schemeClr val="accent3"/>
              </a:buClr>
              <a:buSzPct val="125000"/>
            </a:pPr>
            <a:r>
              <a:rPr lang="ru-RU" sz="1600" b="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возможно подключение слушателей из других субъектов РФ к онлайн-трансляциям обучающих занятий, проводимых на базе Центра поддержки «Герой 71» </a:t>
            </a:r>
            <a:endParaRPr lang="ru-RU" sz="1600" b="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  <a:sym typeface="Helvetica Neue Medium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814" y="705635"/>
            <a:ext cx="4318019" cy="5956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814" y="1504755"/>
            <a:ext cx="2085174" cy="15376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418" y="1504754"/>
            <a:ext cx="2085176" cy="1537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3814" y="3252527"/>
            <a:ext cx="2085174" cy="18683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6656" y="3245882"/>
            <a:ext cx="2085176" cy="15638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4171" y="2975912"/>
            <a:ext cx="3989641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  <a:sym typeface="Helvetica Neue Medium"/>
              </a:rPr>
              <a:t>Возможности и инструменты для тиражирования 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236</Words>
  <Application>Microsoft Office PowerPoint</Application>
  <PresentationFormat>Экран (16:9)</PresentationFormat>
  <Paragraphs>11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Helvetica Neue</vt:lpstr>
      <vt:lpstr>Helvetica Neue Light</vt:lpstr>
      <vt:lpstr>Helvetica Neue Medium</vt:lpstr>
      <vt:lpstr>Proxima Nova Rg</vt:lpstr>
      <vt:lpstr>PT Astra Serif</vt:lpstr>
      <vt:lpstr>Times New Roman</vt:lpstr>
      <vt:lpstr>White</vt:lpstr>
      <vt:lpstr>Обучающий курс «Финансовая грамотность для СВОих.71»</vt:lpstr>
      <vt:lpstr>Краткое описание</vt:lpstr>
      <vt:lpstr>Достигнутые результаты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Тимофеева Инна Анатольевна</dc:creator>
  <cp:lastModifiedBy>Тимофеева Инна Анатольевна</cp:lastModifiedBy>
  <cp:revision>71</cp:revision>
  <dcterms:modified xsi:type="dcterms:W3CDTF">2025-04-16T14:30:57Z</dcterms:modified>
</cp:coreProperties>
</file>