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0" r:id="rId4"/>
    <p:sldId id="261" r:id="rId5"/>
    <p:sldId id="262" r:id="rId6"/>
    <p:sldId id="259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79" d="100"/>
          <a:sy n="79" d="100"/>
        </p:scale>
        <p:origin x="84" y="75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90962" y="3955671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финансовое просвещение детей и молодежи;</a:t>
            </a:r>
          </a:p>
          <a:p>
            <a:r>
              <a:rPr lang="ru-RU" sz="1200" dirty="0"/>
              <a:t>Наименование субъекта: Еврейская автономная область;  </a:t>
            </a:r>
          </a:p>
          <a:p>
            <a:r>
              <a:rPr lang="ru-RU" sz="1200" dirty="0"/>
              <a:t>Автор практики: Отделение по Еврейской автономной области Дальневосточного главного управления Центрального банка Российской Федерации;</a:t>
            </a:r>
            <a:endParaRPr lang="en-US" sz="1200" dirty="0"/>
          </a:p>
          <a:p>
            <a:r>
              <a:rPr lang="ru-RU" sz="1200" dirty="0"/>
              <a:t>Мишкина Светлана Владиславовна 8 (42622) 9-44-65, Пронина Надежда Николаевна </a:t>
            </a:r>
            <a:r>
              <a:rPr lang="en-US" sz="1200" dirty="0"/>
              <a:t>8 (4</a:t>
            </a:r>
            <a:r>
              <a:rPr lang="ru-RU" sz="1200" dirty="0"/>
              <a:t>2622</a:t>
            </a:r>
            <a:r>
              <a:rPr lang="en-US" sz="1200" dirty="0"/>
              <a:t>) </a:t>
            </a:r>
            <a:r>
              <a:rPr lang="en-US" sz="1200" dirty="0" smtClean="0"/>
              <a:t>9-</a:t>
            </a:r>
            <a:r>
              <a:rPr lang="ru-RU" sz="1200" dirty="0" smtClean="0"/>
              <a:t>44-66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Конкурс творческих работ </a:t>
            </a:r>
            <a:br>
              <a:rPr lang="ru-RU" dirty="0"/>
            </a:br>
            <a:r>
              <a:rPr lang="ru-RU" dirty="0"/>
              <a:t>«Скажем «Нет!» финансовым мошенникам»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5" y="100900"/>
            <a:ext cx="1053836" cy="11855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проекта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63" y="1053902"/>
            <a:ext cx="3823249" cy="237152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1" dirty="0"/>
              <a:t>Цель проекта: </a:t>
            </a:r>
            <a:r>
              <a:rPr lang="ru-RU" dirty="0" smtClean="0"/>
              <a:t>Повышение </a:t>
            </a:r>
            <a:r>
              <a:rPr lang="ru-RU" dirty="0" smtClean="0"/>
              <a:t>финансовой </a:t>
            </a:r>
            <a:r>
              <a:rPr lang="ru-RU" dirty="0" smtClean="0">
                <a:solidFill>
                  <a:schemeClr val="tx1"/>
                </a:solidFill>
              </a:rPr>
              <a:t>грамотности</a:t>
            </a:r>
            <a:r>
              <a:rPr lang="ru-RU" dirty="0" smtClean="0"/>
              <a:t> </a:t>
            </a:r>
            <a:r>
              <a:rPr lang="ru-RU" dirty="0"/>
              <a:t>участников </a:t>
            </a:r>
            <a:r>
              <a:rPr lang="ru-RU" dirty="0" smtClean="0"/>
              <a:t>конкура через творческое осмысление темы, формирование навыков распознавания мошеннических схем и визуальное выражение способов их защиты.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 smtClean="0"/>
              <a:t>Задачи</a:t>
            </a:r>
            <a:r>
              <a:rPr lang="ru-RU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Повысить интерес </a:t>
            </a:r>
            <a:r>
              <a:rPr lang="ru-RU" dirty="0" smtClean="0">
                <a:solidFill>
                  <a:schemeClr val="tx1"/>
                </a:solidFill>
              </a:rPr>
              <a:t>школьников к </a:t>
            </a:r>
            <a:r>
              <a:rPr lang="ru-RU" dirty="0">
                <a:solidFill>
                  <a:schemeClr val="tx1"/>
                </a:solidFill>
              </a:rPr>
              <a:t>изучению вопросов финансовой безопасности и  </a:t>
            </a:r>
            <a:r>
              <a:rPr lang="ru-RU" dirty="0" err="1" smtClean="0">
                <a:solidFill>
                  <a:schemeClr val="tx1"/>
                </a:solidFill>
              </a:rPr>
              <a:t>киберграмотности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/>
              <a:t>Сформировать среди участников </a:t>
            </a:r>
            <a:r>
              <a:rPr lang="ru-RU" dirty="0" smtClean="0"/>
              <a:t>установки </a:t>
            </a:r>
            <a:r>
              <a:rPr lang="ru-RU" dirty="0"/>
              <a:t>на финансово грамотное </a:t>
            </a:r>
            <a:r>
              <a:rPr lang="ru-RU" dirty="0" smtClean="0"/>
              <a:t>поведение, а также развить навыки критического мышления через творческое самовыражение.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 творческих работ </a:t>
            </a:r>
            <a:r>
              <a:rPr lang="ru-RU" dirty="0" smtClean="0"/>
              <a:t>«</a:t>
            </a:r>
            <a:r>
              <a:rPr lang="ru-RU" dirty="0"/>
              <a:t>Скажем «Нет!» финансовым мошенникам»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181100"/>
            <a:ext cx="3767136" cy="34861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1" dirty="0">
                <a:solidFill>
                  <a:schemeClr val="tx1"/>
                </a:solidFill>
              </a:rPr>
              <a:t>Участники Конкурса - </a:t>
            </a:r>
            <a:r>
              <a:rPr lang="ru-RU" dirty="0">
                <a:solidFill>
                  <a:schemeClr val="tx1"/>
                </a:solidFill>
              </a:rPr>
              <a:t>воспитанники детских домов.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>
                <a:solidFill>
                  <a:schemeClr val="tx1"/>
                </a:solidFill>
              </a:rPr>
              <a:t>Номинации Конкурса: 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1. Плакат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2. Рисунок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Требования к конкурсным работам: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На Конкурс принимаются завершенные работы, отражающие тему профилактики финансового мошенничества, в </a:t>
            </a:r>
            <a:r>
              <a:rPr lang="ru-RU" dirty="0" err="1">
                <a:solidFill>
                  <a:schemeClr val="tx1"/>
                </a:solidFill>
              </a:rPr>
              <a:t>т.ч</a:t>
            </a:r>
            <a:r>
              <a:rPr lang="ru-RU" dirty="0">
                <a:solidFill>
                  <a:schemeClr val="tx1"/>
                </a:solidFill>
              </a:rPr>
              <a:t>.: </a:t>
            </a:r>
            <a:r>
              <a:rPr lang="ru-RU" dirty="0" err="1">
                <a:solidFill>
                  <a:schemeClr val="tx1"/>
                </a:solidFill>
              </a:rPr>
              <a:t>кибермошенничество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фишинг</a:t>
            </a:r>
            <a:r>
              <a:rPr lang="ru-RU" dirty="0">
                <a:solidFill>
                  <a:schemeClr val="tx1"/>
                </a:solidFill>
              </a:rPr>
              <a:t>, социальная инженерия, телефонное мошенничество и другие темы, связанные с финансовым мошенничеством.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0942" r="11163" b="12105"/>
          <a:stretch/>
        </p:blipFill>
        <p:spPr>
          <a:xfrm>
            <a:off x="6038850" y="1065877"/>
            <a:ext cx="2559501" cy="178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13680" r="13334" b="18813"/>
          <a:stretch/>
        </p:blipFill>
        <p:spPr>
          <a:xfrm>
            <a:off x="5152676" y="3005516"/>
            <a:ext cx="2559501" cy="18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164" y="1451482"/>
            <a:ext cx="3300550" cy="86541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Победители Конкурса </a:t>
            </a:r>
            <a:r>
              <a:rPr lang="ru-RU" dirty="0"/>
              <a:t>- определяются в каждой категории </a:t>
            </a:r>
            <a:r>
              <a:rPr lang="ru-RU" dirty="0" smtClean="0"/>
              <a:t>(плакат, рисунок). </a:t>
            </a:r>
          </a:p>
          <a:p>
            <a:pPr marL="0" indent="0">
              <a:buNone/>
            </a:pPr>
            <a:r>
              <a:rPr lang="ru-RU" dirty="0" smtClean="0"/>
              <a:t>Внутри </a:t>
            </a:r>
            <a:r>
              <a:rPr lang="ru-RU" dirty="0"/>
              <a:t>категории участники распределены по возрасту (1-4, 5-8, 9-11 классы).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8326" r="8510" b="15178"/>
          <a:stretch/>
        </p:blipFill>
        <p:spPr>
          <a:xfrm>
            <a:off x="3457816" y="3023052"/>
            <a:ext cx="2166898" cy="1506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11771" r="7837" b="9429"/>
          <a:stretch/>
        </p:blipFill>
        <p:spPr>
          <a:xfrm>
            <a:off x="6354696" y="3029479"/>
            <a:ext cx="2110018" cy="1499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t="15904" r="8525" b="10201"/>
          <a:stretch/>
        </p:blipFill>
        <p:spPr>
          <a:xfrm>
            <a:off x="533524" y="3027509"/>
            <a:ext cx="2196994" cy="1501615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 txBox="1">
            <a:spLocks/>
          </p:cNvSpPr>
          <p:nvPr/>
        </p:nvSpPr>
        <p:spPr>
          <a:xfrm>
            <a:off x="533524" y="1046309"/>
            <a:ext cx="4280795" cy="865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Критерии оценки конкурсных работ: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1. Соответствие тематике конкурса.</a:t>
            </a:r>
          </a:p>
          <a:p>
            <a:pPr marL="0" indent="0">
              <a:buNone/>
            </a:pPr>
            <a:r>
              <a:rPr lang="ru-RU" dirty="0"/>
              <a:t>2. Соблюдение требований к оформлению.</a:t>
            </a:r>
          </a:p>
          <a:p>
            <a:pPr marL="0" indent="0">
              <a:buNone/>
            </a:pPr>
            <a:r>
              <a:rPr lang="ru-RU" dirty="0"/>
              <a:t>3. Соответствие заявленной номинации.</a:t>
            </a:r>
          </a:p>
          <a:p>
            <a:pPr marL="0" indent="0">
              <a:buNone/>
            </a:pPr>
            <a:r>
              <a:rPr lang="ru-RU" dirty="0"/>
              <a:t>4. Творческий подход (оригинальность идеи, необычность подачи).</a:t>
            </a:r>
          </a:p>
          <a:p>
            <a:pPr marL="0" indent="0">
              <a:buNone/>
            </a:pPr>
            <a:r>
              <a:rPr lang="ru-RU" dirty="0"/>
              <a:t>5. Грамотность изложения, соблюдение норм русского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 эффекты, достигнутые в рамках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4" y="1334781"/>
            <a:ext cx="7877175" cy="5501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/>
              <a:t>О</a:t>
            </a:r>
            <a:r>
              <a:rPr lang="ru-RU" sz="1200" dirty="0" smtClean="0"/>
              <a:t>хват </a:t>
            </a:r>
            <a:r>
              <a:rPr lang="ru-RU" sz="1200" dirty="0"/>
              <a:t>целевой аудитории – более 100 воспитанников ОГОБУ «Детский дом №</a:t>
            </a:r>
            <a:r>
              <a:rPr lang="ru-RU" sz="1200" dirty="0" smtClean="0"/>
              <a:t>2»;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/>
              <a:t>Созданы творческие работы, отражающие актуальность проблемы финансового мошенничества и способы его предотвращения.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12774" r="11320" b="11807"/>
          <a:stretch/>
        </p:blipFill>
        <p:spPr>
          <a:xfrm rot="5400000">
            <a:off x="-31349" y="2692808"/>
            <a:ext cx="2364015" cy="168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12191" r="13291" b="16890"/>
          <a:stretch/>
        </p:blipFill>
        <p:spPr>
          <a:xfrm rot="5400000">
            <a:off x="6789307" y="2700291"/>
            <a:ext cx="2360490" cy="1679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10455" r="10890" b="16642"/>
          <a:stretch/>
        </p:blipFill>
        <p:spPr>
          <a:xfrm rot="5400000">
            <a:off x="2226288" y="2718931"/>
            <a:ext cx="2364014" cy="1631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t="7012" r="10287" b="7357"/>
          <a:stretch/>
        </p:blipFill>
        <p:spPr>
          <a:xfrm>
            <a:off x="4860052" y="2352675"/>
            <a:ext cx="1633817" cy="23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291</Words>
  <Application>Microsoft Office PowerPoint</Application>
  <PresentationFormat>Экран (16:9)</PresentationFormat>
  <Paragraphs>30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Helvetica Neue</vt:lpstr>
      <vt:lpstr>Helvetica Neue Light</vt:lpstr>
      <vt:lpstr>Helvetica Neue Medium</vt:lpstr>
      <vt:lpstr>Proxima Nova Rg</vt:lpstr>
      <vt:lpstr>White</vt:lpstr>
      <vt:lpstr>Конкурс творческих работ  «Скажем «Нет!» финансовым мошенникам»</vt:lpstr>
      <vt:lpstr>Цели и задачи проекта</vt:lpstr>
      <vt:lpstr>Конкурс творческих работ «Скажем «Нет!» финансовым мошенникам»</vt:lpstr>
      <vt:lpstr>Презентация PowerPoint</vt:lpstr>
      <vt:lpstr>Результаты и эффекты, достигнутые в рамках проекта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Мишкина Светлана Владиславовна</cp:lastModifiedBy>
  <cp:revision>66</cp:revision>
  <dcterms:modified xsi:type="dcterms:W3CDTF">2025-04-10T05:47:37Z</dcterms:modified>
</cp:coreProperties>
</file>