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478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7" d="100"/>
          <a:sy n="157" d="100"/>
        </p:scale>
        <p:origin x="-282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6"/>
            <a:ext cx="8575503" cy="105015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специальные проекты для людей старшего возраста</a:t>
            </a:r>
          </a:p>
          <a:p>
            <a:r>
              <a:rPr lang="ru-RU" sz="1200" dirty="0"/>
              <a:t>Наименование субъекта: Республика Марий Эл  </a:t>
            </a:r>
          </a:p>
          <a:p>
            <a:r>
              <a:rPr lang="ru-RU" sz="1200" dirty="0"/>
              <a:t>Автор практики: Региональный центр финансовой грамотности Республики Марий Эл, Черкасова Татьяна Ивановна, зам. декана ЭФ ФГБОУ ВО «ПГТУ», к.э.н., доцент кафедры бухгалтерского учета, налогов и экономической безопасности, 89276847924, </a:t>
            </a:r>
            <a:r>
              <a:rPr lang="en-US" sz="1200" dirty="0"/>
              <a:t>account313@mail.ru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503880"/>
            <a:ext cx="7952509" cy="72703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Региональный марафон формирования финансовой культуры «ФИНАНСЫ: ОПЫТ, МОЛОДЕЖЬ, ПЕРСПЕКТИВА»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153608" y="463024"/>
            <a:ext cx="1019501" cy="105107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B3D37D-5BD7-4B96-B7F9-7C062F44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3" y="363066"/>
            <a:ext cx="1250990" cy="12509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D6A9EA-F202-4592-A011-E08246ADB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945" y="-646036"/>
            <a:ext cx="3989163" cy="33165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55189"/>
            <a:ext cx="6888265" cy="682727"/>
          </a:xfrm>
        </p:spPr>
        <p:txBody>
          <a:bodyPr/>
          <a:lstStyle/>
          <a:p>
            <a:r>
              <a:rPr lang="ru-RU" dirty="0"/>
              <a:t>Актуальность проекта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487067"/>
            <a:ext cx="4373418" cy="41235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 и проведение региональной площадки </a:t>
            </a:r>
            <a:r>
              <a:rPr 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III </a:t>
            </a: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Всероссийского чемпионата по финансовой грамотности для лиц пенсионного возраста в Республике Марий Эл с целью повышения уровня их финансовой грамотности и финансовой культуры совместно с Министерством финансов Республики Марий Эл, Министерством труда и социальной защиты Республики Марий Эл. В рамках мероприятия проводиться цикл встреч, открытых лекций и мастер-классов с пенсионерами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322870E-9BAB-D633-935C-E4DCA34C318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8" r="17488"/>
          <a:stretch>
            <a:fillRect/>
          </a:stretch>
        </p:blipFill>
        <p:spPr bwMode="auto">
          <a:xfrm>
            <a:off x="5843238" y="38924"/>
            <a:ext cx="3220473" cy="30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78007CAD-8AF4-4E8B-72DF-4CB9D31F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013" y="2306073"/>
            <a:ext cx="3978756" cy="28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4" y="162089"/>
            <a:ext cx="5954728" cy="2518663"/>
          </a:xfrm>
        </p:spPr>
        <p:txBody>
          <a:bodyPr/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«дорожной карты» работы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марафон формирования финансовой культуры «ФИНАНСЫ: ОПЫТ, МОЛОДЕЖЬ, ПЕРСПЕКТИВА»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Региональным центром финансовой грамотности Республики Марий Эл проведен комплекс подготовительных мероприятий: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4" y="2798619"/>
            <a:ext cx="4580897" cy="206636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АКТИВНОЕ ВЗАИМОДЕЙСТВИЕ С  МИНИСТЕРСТВОМ ФИНАНСОВ РЕСПУБЛИКИ МАРИЙ ЭЛ, МИНИСТЕРСТВОМ НАУКИ И ВЫСШЕГО ОБРАЗОВАНИЯ РЕСПУБЛИКИ МАРИЙ ЭЛ, МИНИСТЕРСТВОМ ТРУДА И СОЦИАЛЬНОЙ ЗАЩИТЫ РЕСПУБЛИКИ МАРИЙ ЭЛ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СОВЕМЕСТНАЯ РАБОТА С КОМПЛЕКСНЫМИ ЦЕНТРАМИ ОБСЛУЖИВАНИЯ ПЕНСИОНЕРОВ ПО РЕСПУБЛИКЕ МАРИЙ ЭЛ;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ПРОВЕДЕНИЕ ВСТРЕЧ С ПЕНСИОНЕРАМИ, СБОР ЗАЯВОК ДЛЯ УЧАСТИЯ В МАРАФОНЕ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8" y="148880"/>
            <a:ext cx="8765308" cy="904065"/>
          </a:xfrm>
        </p:spPr>
        <p:txBody>
          <a:bodyPr/>
          <a:lstStyle/>
          <a:p>
            <a:r>
              <a:rPr lang="ru-RU" dirty="0"/>
              <a:t>Программа работы </a:t>
            </a: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Регионального марафона формирования финансовой культуры «ФИНАНСЫ: ОПЫТ, МОЛОДЕЖЬ,ПЕРСПЕКТИВА»</a:t>
            </a:r>
            <a:b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/>
              <a:t>предусматривает: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99" y="1182255"/>
            <a:ext cx="6227434" cy="3635072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пенсионеров в цикле открытых лекций, мастер-классах и интерактивах по актуальным вопросам развития новых платежных систем, а также противодействия мошенничеству в финансовой сфере, кибербезопасности, проводимых при поддержке Отделения-НБ Волго-Вятского ГУ Банка России с привлечением практикующих специалистов кредитных организаций, налоговых органов, а также правоохранительных структур Республики Марий Эл;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работу волонтеров-студентов с пенсионерами.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работы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региональной площадки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Всероссийского чемпионата по финансовой грамотности для лиц пенсионного возраста в Республике Марий Эл с целью повышения уровня их финансовой грамотности и финансовой культуры совместно с Министерством финансов Республики Марий Эл, Министерством труда и социальной защиты Республики Марий Эл, проведение цикла открытых лекций и мастер-классов с пенсионерами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D2B86B26-4308-821F-3566-8212749F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038" y="823726"/>
            <a:ext cx="2838974" cy="7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C6FA91-F27F-1DFA-CD67-3AEF0A30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233" y="1655667"/>
            <a:ext cx="2504215" cy="3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97" y="0"/>
            <a:ext cx="7118239" cy="1223707"/>
          </a:xfrm>
        </p:spPr>
        <p:txBody>
          <a:bodyPr/>
          <a:lstStyle/>
          <a:p>
            <a:r>
              <a:rPr lang="ru-RU" sz="2000" dirty="0"/>
              <a:t>Уникальные образовательные мероприятия, проведенные при участии выпускников Регионального интенсива «Финансы. Молодежь. Будущее»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1223706"/>
            <a:ext cx="5622414" cy="3825565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финансовой и экономической грамотности и культуры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596 пенсионеров 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Марий Эл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к проведению мероприятий с пенсионерами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 финансовых волонтеров</a:t>
            </a:r>
            <a:endParaRPr lang="ru-RU" sz="1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взаимодействия с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Комплексными центрами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обслуживанию пенсионеров по Республике Марий Эл;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к участию  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Всероссийского чемпионата по финансовой грамотности для лиц пенсионного возраста в Республике Марий Эл с целью повышения уровня их финансовой грамотности и финансовой культуры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пенсионеров</a:t>
            </a:r>
            <a:endParaRPr lang="ru-RU" sz="1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мастер-классов 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представителями Министерства финансов Республики Марий Эл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открытых лек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ций в офлайн и онлайн режимах с пенсионерами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1500 просмотров видео 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 по ранее реализованным финансовым практикам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A686C7D-F921-C845-973D-9454DD47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260" y="3136489"/>
            <a:ext cx="3211550" cy="18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05167C4-AA32-D27E-87A1-42BD009C0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260" y="1035101"/>
            <a:ext cx="3211551" cy="21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4E9221-9273-9FFF-89C6-F7B5BAB4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C631E-51F5-857F-55B6-13BFC5B6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27356"/>
            <a:ext cx="4647500" cy="2725041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Спасибо за внимание!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Остались вопросы</a:t>
            </a:r>
            <a:r>
              <a:rPr lang="en-US" b="1" dirty="0">
                <a:solidFill>
                  <a:schemeClr val="tx1"/>
                </a:solidFill>
              </a:rPr>
              <a:t>? </a:t>
            </a:r>
            <a:r>
              <a:rPr lang="ru-RU" b="1" dirty="0">
                <a:solidFill>
                  <a:schemeClr val="tx1"/>
                </a:solidFill>
              </a:rPr>
              <a:t>Задайте их организаторам!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Также вы можете связаться с нами с помощью </a:t>
            </a:r>
            <a:r>
              <a:rPr lang="en-US" sz="2000" dirty="0">
                <a:solidFill>
                  <a:schemeClr val="tx1"/>
                </a:solidFill>
              </a:rPr>
              <a:t>QR</a:t>
            </a:r>
            <a:r>
              <a:rPr lang="ru-RU" sz="2000" dirty="0">
                <a:solidFill>
                  <a:schemeClr val="tx1"/>
                </a:solidFill>
              </a:rPr>
              <a:t>-кода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3AD6B8-E989-B7E5-0237-0C4F5511E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41018" y="1695778"/>
            <a:ext cx="2456619" cy="24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935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457</Words>
  <Application>Microsoft Office PowerPoint</Application>
  <PresentationFormat>Экран (16:9)</PresentationFormat>
  <Paragraphs>23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Региональный марафон формирования финансовой культуры «ФИНАНСЫ: ОПЫТ, МОЛОДЕЖЬ, ПЕРСПЕКТИВА»</vt:lpstr>
      <vt:lpstr>Актуальность проекта </vt:lpstr>
      <vt:lpstr>Для подготовки «дорожной карты» работы Региональный марафон формирования финансовой культуры «ФИНАНСЫ: ОПЫТ, МОЛОДЕЖЬ, ПЕРСПЕКТИВА» Региональным центром финансовой грамотности Республики Марий Эл проведен комплекс подготовительных мероприятий:</vt:lpstr>
      <vt:lpstr>Программа работы Регионального марафона формирования финансовой культуры «ФИНАНСЫ: ОПЫТ, МОЛОДЕЖЬ,ПЕРСПЕКТИВА» предусматривает:</vt:lpstr>
      <vt:lpstr>Уникальные образовательные мероприятия, проведенные при участии выпускников Регионального интенсива «Финансы. Молодежь. Будущее»</vt:lpstr>
      <vt:lpstr>Спасибо за внимание!  Остались вопросы? Задайте их организаторам! Также вы можете связаться с нами с помощью QR-кода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MF-MosYV</cp:lastModifiedBy>
  <cp:revision>75</cp:revision>
  <dcterms:modified xsi:type="dcterms:W3CDTF">2025-04-24T12:31:57Z</dcterms:modified>
</cp:coreProperties>
</file>