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63" r:id="rId4"/>
    <p:sldId id="264" r:id="rId5"/>
    <p:sldId id="265" r:id="rId6"/>
    <p:sldId id="266" r:id="rId7"/>
    <p:sldId id="262" r:id="rId8"/>
    <p:sldId id="259" r:id="rId9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158" d="100"/>
          <a:sy n="158" d="100"/>
        </p:scale>
        <p:origin x="228" y="114"/>
      </p:cViewPr>
      <p:guideLst>
        <p:guide orient="horz" pos="10"/>
        <p:guide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07919" y="3721960"/>
            <a:ext cx="7497426" cy="1173959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 : образовательные и просветительские проекты финансовой грамотности для взрослых;</a:t>
            </a:r>
          </a:p>
          <a:p>
            <a:r>
              <a:rPr lang="ru-RU" sz="1200" dirty="0"/>
              <a:t>Наименование субъекта  : Красноярский край</a:t>
            </a:r>
          </a:p>
          <a:p>
            <a:r>
              <a:rPr lang="ru-RU" sz="1200" dirty="0"/>
              <a:t>Автор практики: Финансовое управление администрации г. Назарово, </a:t>
            </a:r>
            <a:r>
              <a:rPr lang="ru-RU" sz="1200" dirty="0" err="1"/>
              <a:t>Удович</a:t>
            </a:r>
            <a:r>
              <a:rPr lang="ru-RU" sz="1200" dirty="0"/>
              <a:t> Светлана Александровна, Заместитель главы города –руководитель финансового управления администрации г.Назарово,83915550975, </a:t>
            </a:r>
            <a:r>
              <a:rPr lang="en-US" sz="1200" dirty="0"/>
              <a:t>buh2.fu@yandex.ru</a:t>
            </a:r>
            <a:endParaRPr lang="ru-RU" sz="1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749" y="1427357"/>
            <a:ext cx="3984704" cy="1185166"/>
          </a:xfrm>
        </p:spPr>
        <p:txBody>
          <a:bodyPr>
            <a:normAutofit/>
          </a:bodyPr>
          <a:lstStyle/>
          <a:p>
            <a:r>
              <a:rPr lang="ru-RU" dirty="0"/>
              <a:t>ПРЕДПРИНИМАТЕЛЬСКИЙ МАРАФОН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9CEBF-8641-4D57-EC3E-60723ED43AFC}"/>
              </a:ext>
            </a:extLst>
          </p:cNvPr>
          <p:cNvSpPr txBox="1"/>
          <p:nvPr/>
        </p:nvSpPr>
        <p:spPr>
          <a:xfrm>
            <a:off x="105710" y="247581"/>
            <a:ext cx="2298138" cy="74892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Место для логотипа региона и (или) региональной программы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" y="234265"/>
            <a:ext cx="2767824" cy="9449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FB3EA4B7-CA8D-6C4F-B55A-69922FEE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15" y="157446"/>
            <a:ext cx="4105717" cy="413599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Популяризация предпринимательской деятельности среди населения, особенно молодежи, а также для повышения финансовой грамотности участников мероприятий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27194" y="780632"/>
            <a:ext cx="3335257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Целевая аудитория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24547" y="1053014"/>
            <a:ext cx="3361570" cy="465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Представители СМП и самозанятые граждане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15239" y="1518369"/>
            <a:ext cx="1526193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Студенты </a:t>
            </a:r>
          </a:p>
          <a:p>
            <a:r>
              <a:rPr lang="ru-RU" dirty="0"/>
              <a:t> Школьники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61290" y="2078780"/>
            <a:ext cx="1901161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Охват аудитории: до 1000 чел./год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174" y="201038"/>
            <a:ext cx="4975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 этап марафона: Обучение практическим навыкам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039" y="791183"/>
            <a:ext cx="8650619" cy="306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Семинары «Грантовая поддержка на начало ведения предпринимательской деятельности» с субъектами предпринимательства, физическими лица, планирующими организацию предпринимательской деятельности. </a:t>
            </a:r>
            <a:br>
              <a:rPr lang="ru-RU" dirty="0"/>
            </a:b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     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3" y="3214771"/>
            <a:ext cx="1792379" cy="1420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719" y="1463269"/>
            <a:ext cx="1988757" cy="1492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13" y="1385780"/>
            <a:ext cx="1784562" cy="18289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681" y="3236122"/>
            <a:ext cx="1917601" cy="14363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129" y="1414122"/>
            <a:ext cx="1202350" cy="16053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924" y="1923596"/>
            <a:ext cx="2600285" cy="19541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966" y="3276935"/>
            <a:ext cx="1874958" cy="13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29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174" y="201038"/>
            <a:ext cx="5639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 этап марафона: Популяризация бизнеса, наставничество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039" y="791183"/>
            <a:ext cx="8887442" cy="1442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Экскурсия  студентов КГБПОУ «Назаровский энергостроительный техникум»    на производственные предприятия субъектов МСП (ООО «ВСКЗ – НАЗАРОВО», ООО «ВС МТК», Назаровский завод ТИиК).</a:t>
            </a:r>
          </a:p>
          <a:p>
            <a:pPr>
              <a:lnSpc>
                <a:spcPct val="150000"/>
              </a:lnSpc>
            </a:pPr>
            <a:r>
              <a:rPr lang="ru-RU" dirty="0"/>
              <a:t>Экскурсия студентов КГБПОУ «Назаровский аграрный техникум им. А.Ф. Вепрева» на предприятие по производству продуктов питания ИП Сергеев А.В., ИП  Швиндт  Е.А., ООО «Золотая рыбка».</a:t>
            </a:r>
            <a:br>
              <a:rPr lang="ru-RU" dirty="0"/>
            </a:br>
            <a:r>
              <a:rPr lang="ru-RU" dirty="0"/>
              <a:t>Публикация в газете «Советское Причулымье» о трудовой династии  Тарасовых (Общий трудовой стаж  43 года).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0541"/>
          <a:stretch/>
        </p:blipFill>
        <p:spPr>
          <a:xfrm>
            <a:off x="194264" y="2069415"/>
            <a:ext cx="1869074" cy="1764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20" y="2105743"/>
            <a:ext cx="1423965" cy="1901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535" y="2040711"/>
            <a:ext cx="1819777" cy="2031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16637"/>
          <a:stretch/>
        </p:blipFill>
        <p:spPr>
          <a:xfrm>
            <a:off x="7415093" y="2068198"/>
            <a:ext cx="1511939" cy="1687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7220"/>
          <a:stretch/>
        </p:blipFill>
        <p:spPr>
          <a:xfrm>
            <a:off x="194264" y="3878159"/>
            <a:ext cx="2157950" cy="1181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543" y="3782257"/>
            <a:ext cx="1883827" cy="1414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8726"/>
          <a:stretch/>
        </p:blipFill>
        <p:spPr>
          <a:xfrm>
            <a:off x="6925983" y="3833607"/>
            <a:ext cx="1956986" cy="1194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0241" y="3793322"/>
            <a:ext cx="1015871" cy="1350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882" y="3702997"/>
            <a:ext cx="2031603" cy="13562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945" y="2224148"/>
            <a:ext cx="1767525" cy="17588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188532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174" y="201038"/>
            <a:ext cx="5487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3 этап марафона: Повышение финансовой грамотности.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039" y="791183"/>
            <a:ext cx="8650619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Семинар финансовой грамотности на тему «Система быстрых платежей для ИП и ЮЛ. </a:t>
            </a:r>
          </a:p>
          <a:p>
            <a:pPr>
              <a:lnSpc>
                <a:spcPct val="150000"/>
              </a:lnSpc>
            </a:pPr>
            <a:r>
              <a:rPr lang="ru-RU" dirty="0"/>
              <a:t>Безопасность переводов» с субъектами предпринимательства.</a:t>
            </a:r>
            <a:br>
              <a:rPr lang="ru-RU" dirty="0"/>
            </a:br>
            <a:r>
              <a:rPr lang="ru-RU" dirty="0"/>
              <a:t>Игра-практика «ФинЗнайка»  по финансовой грамотности  среди учащихся старших классов школ города и  студентов на базе МЦ «Бригантина». Семинар на тему «Грантовая поддержка субъектов МСП. Социальное предпринимательство»</a:t>
            </a:r>
            <a:br>
              <a:rPr lang="ru-RU" dirty="0"/>
            </a:br>
            <a:endParaRPr lang="ru-RU" dirty="0"/>
          </a:p>
          <a:p>
            <a:pPr>
              <a:lnSpc>
                <a:spcPct val="150000"/>
              </a:lnSpc>
            </a:pP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7" y="3430127"/>
            <a:ext cx="2499577" cy="1475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46" y="3347588"/>
            <a:ext cx="1285748" cy="17187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536" y="3253337"/>
            <a:ext cx="1341986" cy="17857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634" y="2003538"/>
            <a:ext cx="1993252" cy="1494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26" y="1877799"/>
            <a:ext cx="2321757" cy="15331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9753" y="2021846"/>
            <a:ext cx="1767658" cy="13257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25788"/>
          <a:stretch/>
        </p:blipFill>
        <p:spPr>
          <a:xfrm>
            <a:off x="7346414" y="2060108"/>
            <a:ext cx="1406951" cy="12663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6300" y="3504482"/>
            <a:ext cx="1921504" cy="12835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008536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174" y="201038"/>
            <a:ext cx="5514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4 этап: Поддержка стартапов</a:t>
            </a:r>
          </a:p>
          <a:p>
            <a:r>
              <a:rPr lang="ru-RU" sz="1400" dirty="0"/>
              <a:t>5 этап: Создание позитивной атмосферы вокруг бизнеса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4196" y="769675"/>
            <a:ext cx="84795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Конкурс «Юный предприниматель» среди учащихся старших классов школ города и  студентов в городской библиотеке им. Ф.М. Достоевского.</a:t>
            </a:r>
            <a:br>
              <a:rPr lang="ru-RU" sz="1200" dirty="0"/>
            </a:br>
            <a:r>
              <a:rPr lang="ru-RU" sz="1200" dirty="0"/>
              <a:t>Объявление о  проведении конкурса «Лучшее благоустройство, озеленение и цветочное оформление прилегающей территории организаций торговли, общественного питания и бытового обслуживания».</a:t>
            </a:r>
            <a:br>
              <a:rPr lang="ru-RU" sz="1200" dirty="0"/>
            </a:br>
            <a:r>
              <a:rPr lang="ru-RU" sz="1200" dirty="0"/>
              <a:t> Спортивные состязания по керлингу , футболу между командами предпринимателей и работниками бюджетный сферы.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72" y="3379967"/>
            <a:ext cx="2011854" cy="1511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91" y="1961919"/>
            <a:ext cx="1168970" cy="1563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65" y="1972901"/>
            <a:ext cx="1864407" cy="1413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564" y="3336828"/>
            <a:ext cx="1103472" cy="1469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78" y="1737321"/>
            <a:ext cx="2198396" cy="1629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46" y="3440482"/>
            <a:ext cx="1953146" cy="1460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080" y="1986386"/>
            <a:ext cx="2121592" cy="15363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5418" t="20443"/>
          <a:stretch/>
        </p:blipFill>
        <p:spPr>
          <a:xfrm>
            <a:off x="2297777" y="3595883"/>
            <a:ext cx="2660708" cy="12833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45571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174" y="201038"/>
            <a:ext cx="2645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Достигнутые результаты: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9107" y="791183"/>
            <a:ext cx="824905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dirty="0"/>
              <a:t>       Проведение просветительских и информационных мероприятий с привлечением специалистов Регионального центра финансовой грамотности населения, Красноярского отделения Центрального банка России, коммерческих банков, позволило увеличить численность слушателей субъектов МСП реализации и получения финансовой поддержки своих инициатив.    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  За 2023-2024 проведено 14 мероприятий.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Более 500 человек получили знания в области предпринимательства,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 в том числе по мерам поддержки. 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Предпринимательский марафон способствует развитию малого и среднего бизнеса, повышению уровня финансовой грамотности, экономической активности и улучшению качества жизни 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через образование и практические советы.</a:t>
            </a:r>
          </a:p>
          <a:p>
            <a:pPr indent="265113">
              <a:lnSpc>
                <a:spcPct val="150000"/>
              </a:lnSpc>
            </a:pPr>
            <a:r>
              <a:rPr lang="ru-RU" sz="1300" dirty="0"/>
              <a:t>Развитие инвестиционной деятельности, малого и среднего предпринимательства на территории города Назарово.</a:t>
            </a:r>
          </a:p>
          <a:p>
            <a:pPr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A3331-1180-76E2-1BC5-BF2DFE39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" y="92751"/>
            <a:ext cx="8650617" cy="4953548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ru-RU" sz="1200" dirty="0">
                <a:solidFill>
                  <a:schemeClr val="tx1"/>
                </a:solidFill>
              </a:rPr>
            </a:br>
            <a:br>
              <a:rPr lang="ru-RU" sz="12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1679642"/>
            <a:ext cx="5311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0294998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134133</TotalTime>
  <Words>481</Words>
  <Application>Microsoft Office PowerPoint</Application>
  <PresentationFormat>Экран (16:9)</PresentationFormat>
  <Paragraphs>42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Helvetica Neue</vt:lpstr>
      <vt:lpstr>Helvetica Neue Light</vt:lpstr>
      <vt:lpstr>Helvetica Neue Medium</vt:lpstr>
      <vt:lpstr>Proxima Nova Rg</vt:lpstr>
      <vt:lpstr>White</vt:lpstr>
      <vt:lpstr>ПРЕДПРИНИМАТЕЛЬСКИЙ МАРАФОН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Перепелица Светлана Викторовна</dc:creator>
  <cp:lastModifiedBy>Перепелица Светлана Викторовна</cp:lastModifiedBy>
  <cp:revision>113</cp:revision>
  <cp:lastPrinted>2025-04-11T05:12:49Z</cp:lastPrinted>
  <dcterms:modified xsi:type="dcterms:W3CDTF">2025-04-14T02:54:05Z</dcterms:modified>
</cp:coreProperties>
</file>