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6" d="100"/>
          <a:sy n="156" d="100"/>
        </p:scale>
        <p:origin x="-372" y="-9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1321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802572"/>
          </a:xfrm>
        </p:spPr>
        <p:txBody>
          <a:bodyPr>
            <a:noAutofit/>
          </a:bodyPr>
          <a:lstStyle/>
          <a:p>
            <a:r>
              <a:rPr lang="ru-RU" sz="1200" dirty="0"/>
              <a:t>образовательные и просветительские проекты финансовой грамотности для взрослых Республика Крым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Савичева Екатерина Владиславовна</a:t>
            </a:r>
            <a:r>
              <a:rPr lang="ru-RU" sz="700" dirty="0"/>
              <a:t/>
            </a:r>
            <a:br>
              <a:rPr lang="ru-RU" sz="700" dirty="0"/>
            </a:br>
            <a:r>
              <a:rPr lang="ru-RU" sz="700" dirty="0"/>
              <a:t>Руководитель Центра инноваций социальной сферы Некоммерческой организации Крымский государственный фонд поддержки предпринимательства </a:t>
            </a:r>
            <a:r>
              <a:rPr lang="en-US" sz="700" dirty="0"/>
              <a:t>+7(978)7546664, ciss@frbk.ru</a:t>
            </a:r>
            <a:r>
              <a:rPr lang="ru-RU" sz="700" dirty="0"/>
              <a:t/>
            </a:r>
            <a:br>
              <a:rPr lang="ru-RU" sz="700" dirty="0"/>
            </a:br>
            <a:endParaRPr lang="ru-RU" sz="7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316" y="1240270"/>
            <a:ext cx="3984704" cy="118516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Полноформатная обучающая программа «СВОё дело»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87A02BB-7FB0-5FB6-B735-9E78D11BC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57" y="76166"/>
            <a:ext cx="1854200" cy="11654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Образовательный проект ориентирован на участников специальной военной операции, завершивших военную службу, а также членов их семей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51" y="1689100"/>
            <a:ext cx="4043914" cy="24130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 рамках программы участники апробируют свою бизнес-идею или найдут новые каналы продвижения своей продукции, работ или услуг.</a:t>
            </a:r>
          </a:p>
          <a:p>
            <a:pPr marL="0" indent="0">
              <a:buNone/>
            </a:pPr>
            <a:r>
              <a:rPr lang="ru-RU" b="1" dirty="0"/>
              <a:t>Проект реализуется Центром «Мой бизнес. Крым» при поддержке Министерства экономического развития Республики Крым, совместно с проектом партии «Единая Россия» и региональным филиалом государственного фонда «Защитники Отечества» и Министерством Финансов Республики Крым.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CE03496-4138-422F-907B-D456EC7C70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t="11754" b="4940"/>
          <a:stretch/>
        </p:blipFill>
        <p:spPr>
          <a:xfrm>
            <a:off x="4838701" y="1181100"/>
            <a:ext cx="3149599" cy="3962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98" y="292100"/>
            <a:ext cx="5248102" cy="153035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Программа состоит из четырёх базовых модулей, которые позволяют комплексно подойти к решению задачи по подготовке и сопровождению участников, которые самостоятельно обеспечивают свою занятость (планируют или начинают вести предпринимательскую деятельность):  </a:t>
            </a:r>
          </a:p>
          <a:p>
            <a:pPr marL="0" indent="0">
              <a:buNone/>
            </a:pPr>
            <a:r>
              <a:rPr lang="ru-RU" dirty="0"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1 модуль. Психологическое консультирование (диагностика профессионально важных качеств, групповая работа по психоэмоциональной поддержке.</a:t>
            </a:r>
          </a:p>
          <a:p>
            <a:pPr marL="0" indent="0">
              <a:buNone/>
            </a:pPr>
            <a:r>
              <a:rPr lang="ru-RU" dirty="0"/>
              <a:t>2 модуль. Встреча с мотивационными спикерами. Истории успеха людей, изменивших свою жизнь, занимаясь предпринимательской деятельностью из числа участников СВО. </a:t>
            </a:r>
          </a:p>
          <a:p>
            <a:pPr marL="0" indent="0">
              <a:buNone/>
            </a:pPr>
            <a:r>
              <a:rPr lang="ru-RU" dirty="0"/>
              <a:t>3 модуль. «Моя карьера с партией «Единая Россия».</a:t>
            </a:r>
          </a:p>
          <a:p>
            <a:pPr marL="0" indent="0">
              <a:buNone/>
            </a:pPr>
            <a:r>
              <a:rPr lang="ru-RU" dirty="0"/>
              <a:t>4 модуль. Практический модуль по ведению предпринимательской деятельности.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AA13047-6E4A-4434-8404-F86DE0DEB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" b="2004"/>
          <a:stretch/>
        </p:blipFill>
        <p:spPr>
          <a:xfrm>
            <a:off x="5562600" y="3064851"/>
            <a:ext cx="3246825" cy="20786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7A8D9F8-EAC3-471A-A2F5-76E63C4926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26725" r="880" b="19111"/>
          <a:stretch/>
        </p:blipFill>
        <p:spPr>
          <a:xfrm>
            <a:off x="334577" y="3321051"/>
            <a:ext cx="4982403" cy="182244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0A1C538-3056-473C-8AD3-F9A3C7FD1A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3" t="20324" r="7953" b="6786"/>
          <a:stretch/>
        </p:blipFill>
        <p:spPr>
          <a:xfrm>
            <a:off x="6205253" y="436056"/>
            <a:ext cx="2604172" cy="233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977900"/>
            <a:ext cx="7877175" cy="348615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800" b="1" i="0" dirty="0">
                <a:solidFill>
                  <a:srgbClr val="2C2D2E"/>
                </a:solidFill>
                <a:effectLst/>
                <a:latin typeface="Montserrat" panose="00000500000000000000" pitchFamily="2" charset="-52"/>
              </a:rPr>
              <a:t>По итогу работы, были сформированы индивидуальные карты развития бизнеса под каждого участника программы, сформировавшего свою бизнес-идею.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1800" b="1" i="0" dirty="0">
              <a:solidFill>
                <a:srgbClr val="2C2D2E"/>
              </a:solidFill>
              <a:effectLst/>
              <a:latin typeface="Montserrat" panose="00000500000000000000" pitchFamily="2" charset="-5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800" b="1" i="0" dirty="0">
                <a:solidFill>
                  <a:srgbClr val="2C2D2E"/>
                </a:solidFill>
                <a:effectLst/>
                <a:latin typeface="Montserrat" panose="00000500000000000000" pitchFamily="2" charset="-52"/>
              </a:rPr>
              <a:t>Общая длительность программы составила 24 академических часа, а общее количество участников с момента старта программы - 120 человек.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800" b="1" i="0" dirty="0">
                <a:solidFill>
                  <a:srgbClr val="2C2D2E"/>
                </a:solidFill>
                <a:effectLst/>
                <a:latin typeface="Montserrat" panose="00000500000000000000" pitchFamily="2" charset="-52"/>
              </a:rPr>
              <a:t>В рамках деятельности Центра «Мой бизнес» проведена работа по оказанию более 15 услуг для участников Программы, некоторые включают в себя: разработку финансовой модели бизнеса с пошаговыми рекомендациями,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800" b="1" i="0" dirty="0">
                <a:solidFill>
                  <a:srgbClr val="2C2D2E"/>
                </a:solidFill>
                <a:effectLst/>
                <a:latin typeface="Montserrat" panose="00000500000000000000" pitchFamily="2" charset="-52"/>
              </a:rPr>
              <a:t>SMM-продвижение, разработку </a:t>
            </a:r>
            <a:r>
              <a:rPr lang="ru-RU" sz="1800" b="1" i="0" dirty="0" err="1">
                <a:solidFill>
                  <a:srgbClr val="2C2D2E"/>
                </a:solidFill>
                <a:effectLst/>
                <a:latin typeface="Montserrat" panose="00000500000000000000" pitchFamily="2" charset="-52"/>
              </a:rPr>
              <a:t>лендинга</a:t>
            </a:r>
            <a:r>
              <a:rPr lang="ru-RU" sz="1800" b="1" i="0" dirty="0">
                <a:solidFill>
                  <a:srgbClr val="2C2D2E"/>
                </a:solidFill>
                <a:effectLst/>
                <a:latin typeface="Montserrat" panose="00000500000000000000" pitchFamily="2" charset="-52"/>
              </a:rPr>
              <a:t>, сертификацию продукции, продвижение товаров маркетплейсах и изготовление наружной рекламы. </a:t>
            </a:r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280</Words>
  <Application>Microsoft Office PowerPoint</Application>
  <PresentationFormat>Экран (16:9)</PresentationFormat>
  <Paragraphs>16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White</vt:lpstr>
      <vt:lpstr>Полноформатная обучающая программа «СВОё дело» </vt:lpstr>
      <vt:lpstr>Образовательный проект ориентирован на участников специальной военной операции, завершивших военную службу, а также членов их семей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 Магалашвили</dc:creator>
  <cp:lastModifiedBy>Грушев Александр Сергеевич</cp:lastModifiedBy>
  <cp:revision>64</cp:revision>
  <dcterms:modified xsi:type="dcterms:W3CDTF">2025-04-17T13:20:38Z</dcterms:modified>
</cp:coreProperties>
</file>