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61" r:id="rId4"/>
    <p:sldId id="264" r:id="rId5"/>
    <p:sldId id="266" r:id="rId6"/>
    <p:sldId id="262" r:id="rId7"/>
    <p:sldId id="263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8119C-6D7E-4988-9445-3BA80246ABB8}" v="47" dt="2025-04-18T21:17:04.7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98" d="100"/>
          <a:sy n="98" d="100"/>
        </p:scale>
        <p:origin x="336" y="293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на Васильева" userId="2c2e93732c59288e" providerId="LiveId" clId="{0C98119C-6D7E-4988-9445-3BA80246ABB8}"/>
    <pc:docChg chg="undo redo custSel addSld delSld modSld">
      <pc:chgData name="Марина Васильева" userId="2c2e93732c59288e" providerId="LiveId" clId="{0C98119C-6D7E-4988-9445-3BA80246ABB8}" dt="2025-04-18T21:17:33.105" v="1406" actId="1076"/>
      <pc:docMkLst>
        <pc:docMk/>
      </pc:docMkLst>
      <pc:sldChg chg="addSp delSp modSp mod">
        <pc:chgData name="Марина Васильева" userId="2c2e93732c59288e" providerId="LiveId" clId="{0C98119C-6D7E-4988-9445-3BA80246ABB8}" dt="2025-04-18T15:33:35.364" v="80" actId="14100"/>
        <pc:sldMkLst>
          <pc:docMk/>
          <pc:sldMk cId="0" sldId="256"/>
        </pc:sldMkLst>
        <pc:spChg chg="mod">
          <ac:chgData name="Марина Васильева" userId="2c2e93732c59288e" providerId="LiveId" clId="{0C98119C-6D7E-4988-9445-3BA80246ABB8}" dt="2025-04-18T15:31:33.642" v="55" actId="27636"/>
          <ac:spMkLst>
            <pc:docMk/>
            <pc:sldMk cId="0" sldId="256"/>
            <ac:spMk id="2" creationId="{EE62D806-51F0-734C-BBC0-4312C0AC04EF}"/>
          </ac:spMkLst>
        </pc:spChg>
        <pc:spChg chg="mod">
          <ac:chgData name="Марина Васильева" userId="2c2e93732c59288e" providerId="LiveId" clId="{0C98119C-6D7E-4988-9445-3BA80246ABB8}" dt="2025-04-18T15:33:35.364" v="80" actId="14100"/>
          <ac:spMkLst>
            <pc:docMk/>
            <pc:sldMk cId="0" sldId="256"/>
            <ac:spMk id="3" creationId="{98FD40A5-F3FD-B54C-9CD3-2C5EFF741120}"/>
          </ac:spMkLst>
        </pc:spChg>
        <pc:spChg chg="del">
          <ac:chgData name="Марина Васильева" userId="2c2e93732c59288e" providerId="LiveId" clId="{0C98119C-6D7E-4988-9445-3BA80246ABB8}" dt="2025-04-18T15:27:31.540" v="0" actId="478"/>
          <ac:spMkLst>
            <pc:docMk/>
            <pc:sldMk cId="0" sldId="256"/>
            <ac:spMk id="6" creationId="{2EC9CEBF-8641-4D57-EC3E-60723ED43AFC}"/>
          </ac:spMkLst>
        </pc:spChg>
        <pc:picChg chg="add mod">
          <ac:chgData name="Марина Васильева" userId="2c2e93732c59288e" providerId="LiveId" clId="{0C98119C-6D7E-4988-9445-3BA80246ABB8}" dt="2025-04-18T15:29:03.602" v="20" actId="14100"/>
          <ac:picMkLst>
            <pc:docMk/>
            <pc:sldMk cId="0" sldId="256"/>
            <ac:picMk id="5" creationId="{AF5F5075-4D37-97D7-8B9D-B642EEDBEFBE}"/>
          </ac:picMkLst>
        </pc:picChg>
        <pc:picChg chg="add mod">
          <ac:chgData name="Марина Васильева" userId="2c2e93732c59288e" providerId="LiveId" clId="{0C98119C-6D7E-4988-9445-3BA80246ABB8}" dt="2025-04-18T15:30:34.797" v="46" actId="1076"/>
          <ac:picMkLst>
            <pc:docMk/>
            <pc:sldMk cId="0" sldId="256"/>
            <ac:picMk id="8" creationId="{36D60E59-BD15-7FB8-7907-A0076442311B}"/>
          </ac:picMkLst>
        </pc:picChg>
        <pc:picChg chg="add mod">
          <ac:chgData name="Марина Васильева" userId="2c2e93732c59288e" providerId="LiveId" clId="{0C98119C-6D7E-4988-9445-3BA80246ABB8}" dt="2025-04-18T15:30:20.094" v="43" actId="1076"/>
          <ac:picMkLst>
            <pc:docMk/>
            <pc:sldMk cId="0" sldId="256"/>
            <ac:picMk id="10" creationId="{7F4B92F6-8249-FA70-9136-B77FF94FE0EF}"/>
          </ac:picMkLst>
        </pc:picChg>
        <pc:picChg chg="add mod">
          <ac:chgData name="Марина Васильева" userId="2c2e93732c59288e" providerId="LiveId" clId="{0C98119C-6D7E-4988-9445-3BA80246ABB8}" dt="2025-04-18T15:30:25.994" v="44" actId="1076"/>
          <ac:picMkLst>
            <pc:docMk/>
            <pc:sldMk cId="0" sldId="256"/>
            <ac:picMk id="12" creationId="{1B7E6FD2-1AE7-2C1B-8234-65866628AF99}"/>
          </ac:picMkLst>
        </pc:picChg>
        <pc:picChg chg="add mod">
          <ac:chgData name="Марина Васильева" userId="2c2e93732c59288e" providerId="LiveId" clId="{0C98119C-6D7E-4988-9445-3BA80246ABB8}" dt="2025-04-18T15:30:43.187" v="49" actId="1076"/>
          <ac:picMkLst>
            <pc:docMk/>
            <pc:sldMk cId="0" sldId="256"/>
            <ac:picMk id="14" creationId="{285799A6-BB84-3510-3319-868A5ADD26E9}"/>
          </ac:picMkLst>
        </pc:picChg>
      </pc:sldChg>
      <pc:sldChg chg="addSp delSp modSp add del mod setBg">
        <pc:chgData name="Марина Васильева" userId="2c2e93732c59288e" providerId="LiveId" clId="{0C98119C-6D7E-4988-9445-3BA80246ABB8}" dt="2025-04-18T21:01:33.396" v="1254" actId="2696"/>
        <pc:sldMkLst>
          <pc:docMk/>
          <pc:sldMk cId="0" sldId="258"/>
        </pc:sldMkLst>
        <pc:spChg chg="add del mod">
          <ac:chgData name="Марина Васильева" userId="2c2e93732c59288e" providerId="LiveId" clId="{0C98119C-6D7E-4988-9445-3BA80246ABB8}" dt="2025-04-18T15:36:39.751" v="88" actId="478"/>
          <ac:spMkLst>
            <pc:docMk/>
            <pc:sldMk cId="0" sldId="258"/>
            <ac:spMk id="2" creationId="{B71A8FB0-9766-9BB3-8ED4-0C122329439A}"/>
          </ac:spMkLst>
        </pc:spChg>
        <pc:spChg chg="del mod">
          <ac:chgData name="Марина Васильева" userId="2c2e93732c59288e" providerId="LiveId" clId="{0C98119C-6D7E-4988-9445-3BA80246ABB8}" dt="2025-04-18T15:36:08.769" v="85" actId="478"/>
          <ac:spMkLst>
            <pc:docMk/>
            <pc:sldMk cId="0" sldId="258"/>
            <ac:spMk id="3" creationId="{BB794110-F454-4147-A40A-5E2CE382090E}"/>
          </ac:spMkLst>
        </pc:spChg>
        <pc:spChg chg="del">
          <ac:chgData name="Марина Васильева" userId="2c2e93732c59288e" providerId="LiveId" clId="{0C98119C-6D7E-4988-9445-3BA80246ABB8}" dt="2025-04-18T15:37:14.349" v="89" actId="478"/>
          <ac:spMkLst>
            <pc:docMk/>
            <pc:sldMk cId="0" sldId="258"/>
            <ac:spMk id="5" creationId="{E4A127BA-FFFF-8668-53AB-52EF562034CC}"/>
          </ac:spMkLst>
        </pc:spChg>
        <pc:spChg chg="add mod">
          <ac:chgData name="Марина Васильева" userId="2c2e93732c59288e" providerId="LiveId" clId="{0C98119C-6D7E-4988-9445-3BA80246ABB8}" dt="2025-04-18T15:36:36.977" v="87"/>
          <ac:spMkLst>
            <pc:docMk/>
            <pc:sldMk cId="0" sldId="258"/>
            <ac:spMk id="7" creationId="{7242B9CD-63C1-CB31-A402-362309DA0302}"/>
          </ac:spMkLst>
        </pc:spChg>
      </pc:sldChg>
      <pc:sldChg chg="del">
        <pc:chgData name="Марина Васильева" userId="2c2e93732c59288e" providerId="LiveId" clId="{0C98119C-6D7E-4988-9445-3BA80246ABB8}" dt="2025-04-18T15:54:01.600" v="174" actId="2696"/>
        <pc:sldMkLst>
          <pc:docMk/>
          <pc:sldMk cId="1002949985" sldId="259"/>
        </pc:sldMkLst>
      </pc:sldChg>
      <pc:sldChg chg="addSp delSp modSp mod">
        <pc:chgData name="Марина Васильева" userId="2c2e93732c59288e" providerId="LiveId" clId="{0C98119C-6D7E-4988-9445-3BA80246ABB8}" dt="2025-04-18T16:04:38.737" v="452" actId="1076"/>
        <pc:sldMkLst>
          <pc:docMk/>
          <pc:sldMk cId="528391406" sldId="260"/>
        </pc:sldMkLst>
        <pc:spChg chg="mod">
          <ac:chgData name="Марина Васильева" userId="2c2e93732c59288e" providerId="LiveId" clId="{0C98119C-6D7E-4988-9445-3BA80246ABB8}" dt="2025-04-18T16:02:09.304" v="273" actId="20577"/>
          <ac:spMkLst>
            <pc:docMk/>
            <pc:sldMk cId="528391406" sldId="260"/>
            <ac:spMk id="2" creationId="{41A48CE0-D688-75B4-ED9B-EC63E6BEFC30}"/>
          </ac:spMkLst>
        </pc:spChg>
        <pc:spChg chg="mod">
          <ac:chgData name="Марина Васильева" userId="2c2e93732c59288e" providerId="LiveId" clId="{0C98119C-6D7E-4988-9445-3BA80246ABB8}" dt="2025-04-18T15:41:31.439" v="160" actId="1076"/>
          <ac:spMkLst>
            <pc:docMk/>
            <pc:sldMk cId="528391406" sldId="260"/>
            <ac:spMk id="3" creationId="{D80C12EB-82B2-0FD7-8F9C-1318B26311F6}"/>
          </ac:spMkLst>
        </pc:spChg>
        <pc:spChg chg="add del mod">
          <ac:chgData name="Марина Васильева" userId="2c2e93732c59288e" providerId="LiveId" clId="{0C98119C-6D7E-4988-9445-3BA80246ABB8}" dt="2025-04-18T16:03:33.406" v="406" actId="478"/>
          <ac:spMkLst>
            <pc:docMk/>
            <pc:sldMk cId="528391406" sldId="260"/>
            <ac:spMk id="6" creationId="{250DF1DE-3B1B-BCAE-B540-B36CEE3797E5}"/>
          </ac:spMkLst>
        </pc:spChg>
        <pc:spChg chg="add del mod">
          <ac:chgData name="Марина Васильева" userId="2c2e93732c59288e" providerId="LiveId" clId="{0C98119C-6D7E-4988-9445-3BA80246ABB8}" dt="2025-04-18T16:04:28.474" v="448" actId="478"/>
          <ac:spMkLst>
            <pc:docMk/>
            <pc:sldMk cId="528391406" sldId="260"/>
            <ac:spMk id="7" creationId="{A4DB3337-7F85-2CA0-FAA1-CC9C01C9CDF3}"/>
          </ac:spMkLst>
        </pc:spChg>
        <pc:spChg chg="add mod">
          <ac:chgData name="Марина Васильева" userId="2c2e93732c59288e" providerId="LiveId" clId="{0C98119C-6D7E-4988-9445-3BA80246ABB8}" dt="2025-04-18T16:04:38.737" v="452" actId="1076"/>
          <ac:spMkLst>
            <pc:docMk/>
            <pc:sldMk cId="528391406" sldId="260"/>
            <ac:spMk id="8" creationId="{82A6993C-CF51-050B-7E2E-30E74D644761}"/>
          </ac:spMkLst>
        </pc:spChg>
        <pc:spChg chg="add mod">
          <ac:chgData name="Марина Васильева" userId="2c2e93732c59288e" providerId="LiveId" clId="{0C98119C-6D7E-4988-9445-3BA80246ABB8}" dt="2025-04-18T16:04:32.036" v="449" actId="1076"/>
          <ac:spMkLst>
            <pc:docMk/>
            <pc:sldMk cId="528391406" sldId="260"/>
            <ac:spMk id="9" creationId="{883C222A-3A6E-B562-15B4-C6CCAF86EF17}"/>
          </ac:spMkLst>
        </pc:spChg>
        <pc:picChg chg="add mod">
          <ac:chgData name="Марина Васильева" userId="2c2e93732c59288e" providerId="LiveId" clId="{0C98119C-6D7E-4988-9445-3BA80246ABB8}" dt="2025-04-18T15:41:33.603" v="161" actId="14100"/>
          <ac:picMkLst>
            <pc:docMk/>
            <pc:sldMk cId="528391406" sldId="260"/>
            <ac:picMk id="4" creationId="{AB5B68DA-31BD-5308-5E0D-98D16181BB65}"/>
          </ac:picMkLst>
        </pc:picChg>
        <pc:picChg chg="add mod">
          <ac:chgData name="Марина Васильева" userId="2c2e93732c59288e" providerId="LiveId" clId="{0C98119C-6D7E-4988-9445-3BA80246ABB8}" dt="2025-04-18T15:38:56.900" v="113" actId="1076"/>
          <ac:picMkLst>
            <pc:docMk/>
            <pc:sldMk cId="528391406" sldId="260"/>
            <ac:picMk id="5" creationId="{7CB62D54-AFDC-CC58-F4BF-41B979923FA2}"/>
          </ac:picMkLst>
        </pc:picChg>
      </pc:sldChg>
      <pc:sldChg chg="addSp delSp modSp mod">
        <pc:chgData name="Марина Васильева" userId="2c2e93732c59288e" providerId="LiveId" clId="{0C98119C-6D7E-4988-9445-3BA80246ABB8}" dt="2025-04-18T20:18:35.958" v="771" actId="1076"/>
        <pc:sldMkLst>
          <pc:docMk/>
          <pc:sldMk cId="2518199152" sldId="261"/>
        </pc:sldMkLst>
        <pc:spChg chg="mod">
          <ac:chgData name="Марина Васильева" userId="2c2e93732c59288e" providerId="LiveId" clId="{0C98119C-6D7E-4988-9445-3BA80246ABB8}" dt="2025-04-18T20:09:31.744" v="649" actId="20577"/>
          <ac:spMkLst>
            <pc:docMk/>
            <pc:sldMk cId="2518199152" sldId="261"/>
            <ac:spMk id="2" creationId="{AC2BF8B5-D0A5-FB84-AF18-AE71065C4454}"/>
          </ac:spMkLst>
        </pc:spChg>
        <pc:spChg chg="add del mod">
          <ac:chgData name="Марина Васильева" userId="2c2e93732c59288e" providerId="LiveId" clId="{0C98119C-6D7E-4988-9445-3BA80246ABB8}" dt="2025-04-18T15:55:54.923" v="176"/>
          <ac:spMkLst>
            <pc:docMk/>
            <pc:sldMk cId="2518199152" sldId="261"/>
            <ac:spMk id="3" creationId="{BFC3828F-3B8C-C8DC-8AC9-F89B865E769E}"/>
          </ac:spMkLst>
        </pc:spChg>
        <pc:spChg chg="mod topLvl">
          <ac:chgData name="Марина Васильева" userId="2c2e93732c59288e" providerId="LiveId" clId="{0C98119C-6D7E-4988-9445-3BA80246ABB8}" dt="2025-04-18T20:06:46.585" v="621" actId="21"/>
          <ac:spMkLst>
            <pc:docMk/>
            <pc:sldMk cId="2518199152" sldId="261"/>
            <ac:spMk id="4" creationId="{EFB3823C-3757-2442-658F-395BFE896AF5}"/>
          </ac:spMkLst>
        </pc:spChg>
        <pc:spChg chg="add del mod">
          <ac:chgData name="Марина Васильева" userId="2c2e93732c59288e" providerId="LiveId" clId="{0C98119C-6D7E-4988-9445-3BA80246ABB8}" dt="2025-04-18T20:12:27.198" v="688" actId="478"/>
          <ac:spMkLst>
            <pc:docMk/>
            <pc:sldMk cId="2518199152" sldId="261"/>
            <ac:spMk id="9" creationId="{C16627D5-1759-04E8-AACA-AA94C3CDB350}"/>
          </ac:spMkLst>
        </pc:spChg>
        <pc:spChg chg="add del mod">
          <ac:chgData name="Марина Васильева" userId="2c2e93732c59288e" providerId="LiveId" clId="{0C98119C-6D7E-4988-9445-3BA80246ABB8}" dt="2025-04-18T20:13:14.024" v="709" actId="478"/>
          <ac:spMkLst>
            <pc:docMk/>
            <pc:sldMk cId="2518199152" sldId="261"/>
            <ac:spMk id="12" creationId="{DDAF9F0B-9F32-3383-4A5F-4A4F7CC8D513}"/>
          </ac:spMkLst>
        </pc:spChg>
        <pc:spChg chg="add del mod">
          <ac:chgData name="Марина Васильева" userId="2c2e93732c59288e" providerId="LiveId" clId="{0C98119C-6D7E-4988-9445-3BA80246ABB8}" dt="2025-04-18T20:15:11.363" v="719"/>
          <ac:spMkLst>
            <pc:docMk/>
            <pc:sldMk cId="2518199152" sldId="261"/>
            <ac:spMk id="14" creationId="{30971337-E1BC-B9F7-DB29-FEB0643636C8}"/>
          </ac:spMkLst>
        </pc:spChg>
        <pc:spChg chg="add mod">
          <ac:chgData name="Марина Васильева" userId="2c2e93732c59288e" providerId="LiveId" clId="{0C98119C-6D7E-4988-9445-3BA80246ABB8}" dt="2025-04-18T20:12:37.088" v="691" actId="1076"/>
          <ac:spMkLst>
            <pc:docMk/>
            <pc:sldMk cId="2518199152" sldId="261"/>
            <ac:spMk id="15" creationId="{C91CDAC9-8A40-D4E7-AB16-16002A95F0BD}"/>
          </ac:spMkLst>
        </pc:spChg>
        <pc:spChg chg="add mod">
          <ac:chgData name="Марина Васильева" userId="2c2e93732c59288e" providerId="LiveId" clId="{0C98119C-6D7E-4988-9445-3BA80246ABB8}" dt="2025-04-18T20:18:35.958" v="771" actId="1076"/>
          <ac:spMkLst>
            <pc:docMk/>
            <pc:sldMk cId="2518199152" sldId="261"/>
            <ac:spMk id="16" creationId="{59284F0E-A7DE-37A2-E482-F0D48AABA153}"/>
          </ac:spMkLst>
        </pc:spChg>
        <pc:spChg chg="add mod">
          <ac:chgData name="Марина Васильева" userId="2c2e93732c59288e" providerId="LiveId" clId="{0C98119C-6D7E-4988-9445-3BA80246ABB8}" dt="2025-04-18T20:17:33.005" v="759" actId="1076"/>
          <ac:spMkLst>
            <pc:docMk/>
            <pc:sldMk cId="2518199152" sldId="261"/>
            <ac:spMk id="17" creationId="{94105D36-0CE1-9B69-CBB8-3EFF4195E2AF}"/>
          </ac:spMkLst>
        </pc:spChg>
        <pc:spChg chg="add del mod">
          <ac:chgData name="Марина Васильева" userId="2c2e93732c59288e" providerId="LiveId" clId="{0C98119C-6D7E-4988-9445-3BA80246ABB8}" dt="2025-04-18T20:17:36.794" v="760" actId="1076"/>
          <ac:spMkLst>
            <pc:docMk/>
            <pc:sldMk cId="2518199152" sldId="261"/>
            <ac:spMk id="20" creationId="{784106E9-4AFE-A623-B3A9-1F42855305FE}"/>
          </ac:spMkLst>
        </pc:spChg>
        <pc:spChg chg="add mod">
          <ac:chgData name="Марина Васильева" userId="2c2e93732c59288e" providerId="LiveId" clId="{0C98119C-6D7E-4988-9445-3BA80246ABB8}" dt="2025-04-18T20:17:39.322" v="761" actId="1076"/>
          <ac:spMkLst>
            <pc:docMk/>
            <pc:sldMk cId="2518199152" sldId="261"/>
            <ac:spMk id="21" creationId="{64B943D8-D43F-AF87-3C55-9325DD24BAF0}"/>
          </ac:spMkLst>
        </pc:spChg>
        <pc:spChg chg="add mod">
          <ac:chgData name="Марина Васильева" userId="2c2e93732c59288e" providerId="LiveId" clId="{0C98119C-6D7E-4988-9445-3BA80246ABB8}" dt="2025-04-18T20:18:30.449" v="770" actId="1076"/>
          <ac:spMkLst>
            <pc:docMk/>
            <pc:sldMk cId="2518199152" sldId="261"/>
            <ac:spMk id="22" creationId="{C7602A29-6A06-7DC9-463D-9FFB834665B1}"/>
          </ac:spMkLst>
        </pc:spChg>
        <pc:grpChg chg="add del mod">
          <ac:chgData name="Марина Васильева" userId="2c2e93732c59288e" providerId="LiveId" clId="{0C98119C-6D7E-4988-9445-3BA80246ABB8}" dt="2025-04-18T20:06:46.585" v="621" actId="21"/>
          <ac:grpSpMkLst>
            <pc:docMk/>
            <pc:sldMk cId="2518199152" sldId="261"/>
            <ac:grpSpMk id="3" creationId="{021D8143-7CA7-2810-7349-784C15FB5C70}"/>
          </ac:grpSpMkLst>
        </pc:grpChg>
        <pc:picChg chg="del mod topLvl modCrop">
          <ac:chgData name="Марина Васильева" userId="2c2e93732c59288e" providerId="LiveId" clId="{0C98119C-6D7E-4988-9445-3BA80246ABB8}" dt="2025-04-18T20:06:46.585" v="621" actId="21"/>
          <ac:picMkLst>
            <pc:docMk/>
            <pc:sldMk cId="2518199152" sldId="261"/>
            <ac:picMk id="5" creationId="{43C25685-6EBC-B9C9-D135-303ECBBC84D2}"/>
          </ac:picMkLst>
        </pc:picChg>
        <pc:picChg chg="add del mod ord">
          <ac:chgData name="Марина Васильева" userId="2c2e93732c59288e" providerId="LiveId" clId="{0C98119C-6D7E-4988-9445-3BA80246ABB8}" dt="2025-04-18T15:52:52.782" v="169" actId="22"/>
          <ac:picMkLst>
            <pc:docMk/>
            <pc:sldMk cId="2518199152" sldId="261"/>
            <ac:picMk id="5" creationId="{811F82D3-8714-8CE6-4EAC-8F1D7FA5856D}"/>
          </ac:picMkLst>
        </pc:picChg>
        <pc:picChg chg="add mod">
          <ac:chgData name="Марина Васильева" userId="2c2e93732c59288e" providerId="LiveId" clId="{0C98119C-6D7E-4988-9445-3BA80246ABB8}" dt="2025-04-18T20:12:47.080" v="693" actId="1076"/>
          <ac:picMkLst>
            <pc:docMk/>
            <pc:sldMk cId="2518199152" sldId="261"/>
            <ac:picMk id="6" creationId="{43C25685-6EBC-B9C9-D135-303ECBBC84D2}"/>
          </ac:picMkLst>
        </pc:picChg>
        <pc:picChg chg="add del mod ord">
          <ac:chgData name="Марина Васильева" userId="2c2e93732c59288e" providerId="LiveId" clId="{0C98119C-6D7E-4988-9445-3BA80246ABB8}" dt="2025-04-18T15:53:34.401" v="171" actId="22"/>
          <ac:picMkLst>
            <pc:docMk/>
            <pc:sldMk cId="2518199152" sldId="261"/>
            <ac:picMk id="7" creationId="{ADEE8B54-9CE0-C847-D76D-63F2F947C2C3}"/>
          </ac:picMkLst>
        </pc:picChg>
        <pc:picChg chg="add mod">
          <ac:chgData name="Марина Васильева" userId="2c2e93732c59288e" providerId="LiveId" clId="{0C98119C-6D7E-4988-9445-3BA80246ABB8}" dt="2025-04-18T20:11:09.852" v="665" actId="14100"/>
          <ac:picMkLst>
            <pc:docMk/>
            <pc:sldMk cId="2518199152" sldId="261"/>
            <ac:picMk id="8" creationId="{41934DA7-5CB0-0462-906F-7656E2A216BA}"/>
          </ac:picMkLst>
        </pc:picChg>
        <pc:picChg chg="add del mod">
          <ac:chgData name="Марина Васильева" userId="2c2e93732c59288e" providerId="LiveId" clId="{0C98119C-6D7E-4988-9445-3BA80246ABB8}" dt="2025-04-18T20:04:49.140" v="598" actId="478"/>
          <ac:picMkLst>
            <pc:docMk/>
            <pc:sldMk cId="2518199152" sldId="261"/>
            <ac:picMk id="10" creationId="{8A4A96B1-C186-1DB5-2EF6-46E841D4DF9C}"/>
          </ac:picMkLst>
        </pc:picChg>
        <pc:picChg chg="add del mod">
          <ac:chgData name="Марина Васильева" userId="2c2e93732c59288e" providerId="LiveId" clId="{0C98119C-6D7E-4988-9445-3BA80246ABB8}" dt="2025-04-18T20:15:51.706" v="732" actId="478"/>
          <ac:picMkLst>
            <pc:docMk/>
            <pc:sldMk cId="2518199152" sldId="261"/>
            <ac:picMk id="19" creationId="{E71BA9C3-7A1A-4F02-5692-A8D859E71215}"/>
          </ac:picMkLst>
        </pc:picChg>
      </pc:sldChg>
      <pc:sldChg chg="addSp delSp modSp mod">
        <pc:chgData name="Марина Васильева" userId="2c2e93732c59288e" providerId="LiveId" clId="{0C98119C-6D7E-4988-9445-3BA80246ABB8}" dt="2025-04-18T21:14:17.402" v="1391" actId="1076"/>
        <pc:sldMkLst>
          <pc:docMk/>
          <pc:sldMk cId="1799376167" sldId="262"/>
        </pc:sldMkLst>
        <pc:spChg chg="mod">
          <ac:chgData name="Марина Васильева" userId="2c2e93732c59288e" providerId="LiveId" clId="{0C98119C-6D7E-4988-9445-3BA80246ABB8}" dt="2025-04-18T16:07:10.698" v="499" actId="20577"/>
          <ac:spMkLst>
            <pc:docMk/>
            <pc:sldMk cId="1799376167" sldId="262"/>
            <ac:spMk id="2" creationId="{AE629618-E0AE-42D3-03C9-6DF0DBC91FF0}"/>
          </ac:spMkLst>
        </pc:spChg>
        <pc:spChg chg="del">
          <ac:chgData name="Марина Васильева" userId="2c2e93732c59288e" providerId="LiveId" clId="{0C98119C-6D7E-4988-9445-3BA80246ABB8}" dt="2025-04-18T20:43:29.784" v="1053" actId="478"/>
          <ac:spMkLst>
            <pc:docMk/>
            <pc:sldMk cId="1799376167" sldId="262"/>
            <ac:spMk id="3" creationId="{EF0673A8-B00F-A3B0-F3B1-ED0F0C0EA7E0}"/>
          </ac:spMkLst>
        </pc:spChg>
        <pc:spChg chg="add del mod">
          <ac:chgData name="Марина Васильева" userId="2c2e93732c59288e" providerId="LiveId" clId="{0C98119C-6D7E-4988-9445-3BA80246ABB8}" dt="2025-04-18T21:11:08.075" v="1341" actId="478"/>
          <ac:spMkLst>
            <pc:docMk/>
            <pc:sldMk cId="1799376167" sldId="262"/>
            <ac:spMk id="7" creationId="{091DB4A6-4B23-65CD-D639-0C9629CFA53D}"/>
          </ac:spMkLst>
        </pc:spChg>
        <pc:spChg chg="add del mod">
          <ac:chgData name="Марина Васильева" userId="2c2e93732c59288e" providerId="LiveId" clId="{0C98119C-6D7E-4988-9445-3BA80246ABB8}" dt="2025-04-18T21:14:13.931" v="1389"/>
          <ac:spMkLst>
            <pc:docMk/>
            <pc:sldMk cId="1799376167" sldId="262"/>
            <ac:spMk id="9" creationId="{8999AAEC-5036-2E9C-7EF0-2A122896F03B}"/>
          </ac:spMkLst>
        </pc:spChg>
        <pc:spChg chg="add mod">
          <ac:chgData name="Марина Васильева" userId="2c2e93732c59288e" providerId="LiveId" clId="{0C98119C-6D7E-4988-9445-3BA80246ABB8}" dt="2025-04-18T21:14:09.850" v="1386" actId="1076"/>
          <ac:spMkLst>
            <pc:docMk/>
            <pc:sldMk cId="1799376167" sldId="262"/>
            <ac:spMk id="10" creationId="{830FF9B6-173C-05FD-1F98-AC2BDEEE23B8}"/>
          </ac:spMkLst>
        </pc:spChg>
        <pc:spChg chg="add mod">
          <ac:chgData name="Марина Васильева" userId="2c2e93732c59288e" providerId="LiveId" clId="{0C98119C-6D7E-4988-9445-3BA80246ABB8}" dt="2025-04-18T21:14:12.275" v="1387" actId="1076"/>
          <ac:spMkLst>
            <pc:docMk/>
            <pc:sldMk cId="1799376167" sldId="262"/>
            <ac:spMk id="11" creationId="{33C062FF-F1AC-0FE4-0DEA-2466DE7AB754}"/>
          </ac:spMkLst>
        </pc:spChg>
        <pc:picChg chg="add mod">
          <ac:chgData name="Марина Васильева" userId="2c2e93732c59288e" providerId="LiveId" clId="{0C98119C-6D7E-4988-9445-3BA80246ABB8}" dt="2025-04-18T20:50:55.833" v="1170" actId="1076"/>
          <ac:picMkLst>
            <pc:docMk/>
            <pc:sldMk cId="1799376167" sldId="262"/>
            <ac:picMk id="4" creationId="{A094ECCE-EDE2-8C5A-AE5A-13A8FECB227C}"/>
          </ac:picMkLst>
        </pc:picChg>
        <pc:picChg chg="add mod">
          <ac:chgData name="Марина Васильева" userId="2c2e93732c59288e" providerId="LiveId" clId="{0C98119C-6D7E-4988-9445-3BA80246ABB8}" dt="2025-04-18T21:14:17.402" v="1391" actId="1076"/>
          <ac:picMkLst>
            <pc:docMk/>
            <pc:sldMk cId="1799376167" sldId="262"/>
            <ac:picMk id="5" creationId="{E607FA35-3B6E-6B32-166D-8421AAD45977}"/>
          </ac:picMkLst>
        </pc:picChg>
      </pc:sldChg>
      <pc:sldChg chg="addSp delSp modSp add mod">
        <pc:chgData name="Марина Васильева" userId="2c2e93732c59288e" providerId="LiveId" clId="{0C98119C-6D7E-4988-9445-3BA80246ABB8}" dt="2025-04-18T21:17:33.105" v="1406" actId="1076"/>
        <pc:sldMkLst>
          <pc:docMk/>
          <pc:sldMk cId="3031663243" sldId="263"/>
        </pc:sldMkLst>
        <pc:spChg chg="mod">
          <ac:chgData name="Марина Васильева" userId="2c2e93732c59288e" providerId="LiveId" clId="{0C98119C-6D7E-4988-9445-3BA80246ABB8}" dt="2025-04-18T16:07:23.756" v="528" actId="20577"/>
          <ac:spMkLst>
            <pc:docMk/>
            <pc:sldMk cId="3031663243" sldId="263"/>
            <ac:spMk id="2" creationId="{7DCEDD50-FAB3-6BF3-FB72-14632E4CEAC2}"/>
          </ac:spMkLst>
        </pc:spChg>
        <pc:spChg chg="del">
          <ac:chgData name="Марина Васильева" userId="2c2e93732c59288e" providerId="LiveId" clId="{0C98119C-6D7E-4988-9445-3BA80246ABB8}" dt="2025-04-18T21:04:24.332" v="1255" actId="478"/>
          <ac:spMkLst>
            <pc:docMk/>
            <pc:sldMk cId="3031663243" sldId="263"/>
            <ac:spMk id="3" creationId="{4A923974-0412-C33A-A7B1-7F443975629E}"/>
          </ac:spMkLst>
        </pc:spChg>
        <pc:spChg chg="add del mod">
          <ac:chgData name="Марина Васильева" userId="2c2e93732c59288e" providerId="LiveId" clId="{0C98119C-6D7E-4988-9445-3BA80246ABB8}" dt="2025-04-18T21:05:57.428" v="1271" actId="478"/>
          <ac:spMkLst>
            <pc:docMk/>
            <pc:sldMk cId="3031663243" sldId="263"/>
            <ac:spMk id="5" creationId="{C193528C-B138-93E1-7BF5-5E5F56A8C3D6}"/>
          </ac:spMkLst>
        </pc:spChg>
        <pc:spChg chg="add del mod">
          <ac:chgData name="Марина Васильева" userId="2c2e93732c59288e" providerId="LiveId" clId="{0C98119C-6D7E-4988-9445-3BA80246ABB8}" dt="2025-04-18T21:06:04.946" v="1275"/>
          <ac:spMkLst>
            <pc:docMk/>
            <pc:sldMk cId="3031663243" sldId="263"/>
            <ac:spMk id="7" creationId="{EC6B47EA-4E8F-D5BD-2A11-9065AF65A432}"/>
          </ac:spMkLst>
        </pc:spChg>
        <pc:spChg chg="add mod">
          <ac:chgData name="Марина Васильева" userId="2c2e93732c59288e" providerId="LiveId" clId="{0C98119C-6D7E-4988-9445-3BA80246ABB8}" dt="2025-04-18T21:12:47.709" v="1371" actId="255"/>
          <ac:spMkLst>
            <pc:docMk/>
            <pc:sldMk cId="3031663243" sldId="263"/>
            <ac:spMk id="8" creationId="{7BFD2C3B-5BD9-F67B-A322-F387AB772713}"/>
          </ac:spMkLst>
        </pc:spChg>
        <pc:picChg chg="add mod modCrop">
          <ac:chgData name="Марина Васильева" userId="2c2e93732c59288e" providerId="LiveId" clId="{0C98119C-6D7E-4988-9445-3BA80246ABB8}" dt="2025-04-18T21:17:31.340" v="1405" actId="1076"/>
          <ac:picMkLst>
            <pc:docMk/>
            <pc:sldMk cId="3031663243" sldId="263"/>
            <ac:picMk id="9" creationId="{B4F60844-9F55-472A-8AD9-E7A05C13109C}"/>
          </ac:picMkLst>
        </pc:picChg>
        <pc:picChg chg="add mod modCrop">
          <ac:chgData name="Марина Васильева" userId="2c2e93732c59288e" providerId="LiveId" clId="{0C98119C-6D7E-4988-9445-3BA80246ABB8}" dt="2025-04-18T21:17:33.105" v="1406" actId="1076"/>
          <ac:picMkLst>
            <pc:docMk/>
            <pc:sldMk cId="3031663243" sldId="263"/>
            <ac:picMk id="11" creationId="{45A7640E-11A3-F3B2-FB3B-93154102C87E}"/>
          </ac:picMkLst>
        </pc:picChg>
      </pc:sldChg>
      <pc:sldChg chg="addSp delSp modSp add mod">
        <pc:chgData name="Марина Васильева" userId="2c2e93732c59288e" providerId="LiveId" clId="{0C98119C-6D7E-4988-9445-3BA80246ABB8}" dt="2025-04-18T20:44:12.708" v="1058" actId="14100"/>
        <pc:sldMkLst>
          <pc:docMk/>
          <pc:sldMk cId="1937764244" sldId="264"/>
        </pc:sldMkLst>
        <pc:spChg chg="add del mod">
          <ac:chgData name="Марина Васильева" userId="2c2e93732c59288e" providerId="LiveId" clId="{0C98119C-6D7E-4988-9445-3BA80246ABB8}" dt="2025-04-18T20:31:48.414" v="1005" actId="478"/>
          <ac:spMkLst>
            <pc:docMk/>
            <pc:sldMk cId="1937764244" sldId="264"/>
            <ac:spMk id="4" creationId="{10977980-2765-B1F5-7DA4-B9D2F9E5FA07}"/>
          </ac:spMkLst>
        </pc:spChg>
        <pc:spChg chg="add del mod">
          <ac:chgData name="Марина Васильева" userId="2c2e93732c59288e" providerId="LiveId" clId="{0C98119C-6D7E-4988-9445-3BA80246ABB8}" dt="2025-04-18T16:22:21.919" v="539"/>
          <ac:spMkLst>
            <pc:docMk/>
            <pc:sldMk cId="1937764244" sldId="264"/>
            <ac:spMk id="4" creationId="{2F950BBE-832E-D7DC-F3DD-376547EE634C}"/>
          </ac:spMkLst>
        </pc:spChg>
        <pc:spChg chg="add del mod">
          <ac:chgData name="Марина Васильева" userId="2c2e93732c59288e" providerId="LiveId" clId="{0C98119C-6D7E-4988-9445-3BA80246ABB8}" dt="2025-04-18T20:33:17.157" v="1019"/>
          <ac:spMkLst>
            <pc:docMk/>
            <pc:sldMk cId="1937764244" sldId="264"/>
            <ac:spMk id="7" creationId="{B8A91FA5-EB5E-D3C2-EF9D-8A6A162F9198}"/>
          </ac:spMkLst>
        </pc:spChg>
        <pc:spChg chg="add del mod">
          <ac:chgData name="Марина Васильева" userId="2c2e93732c59288e" providerId="LiveId" clId="{0C98119C-6D7E-4988-9445-3BA80246ABB8}" dt="2025-04-18T20:34:22.985" v="1028"/>
          <ac:spMkLst>
            <pc:docMk/>
            <pc:sldMk cId="1937764244" sldId="264"/>
            <ac:spMk id="10" creationId="{3A15F673-230E-DF60-DB26-19792D8D8392}"/>
          </ac:spMkLst>
        </pc:spChg>
        <pc:spChg chg="add mod">
          <ac:chgData name="Марина Васильева" userId="2c2e93732c59288e" providerId="LiveId" clId="{0C98119C-6D7E-4988-9445-3BA80246ABB8}" dt="2025-04-18T20:44:12.708" v="1058" actId="14100"/>
          <ac:spMkLst>
            <pc:docMk/>
            <pc:sldMk cId="1937764244" sldId="264"/>
            <ac:spMk id="11" creationId="{0A6AB24C-5A54-571B-B242-7085D4FA3C9F}"/>
          </ac:spMkLst>
        </pc:spChg>
        <pc:spChg chg="add mod">
          <ac:chgData name="Марина Васильева" userId="2c2e93732c59288e" providerId="LiveId" clId="{0C98119C-6D7E-4988-9445-3BA80246ABB8}" dt="2025-04-18T20:32:29.374" v="1015" actId="1076"/>
          <ac:spMkLst>
            <pc:docMk/>
            <pc:sldMk cId="1937764244" sldId="264"/>
            <ac:spMk id="13" creationId="{352853E0-A175-83B0-9C13-5B4644C96A39}"/>
          </ac:spMkLst>
        </pc:spChg>
        <pc:spChg chg="add mod">
          <ac:chgData name="Марина Васильева" userId="2c2e93732c59288e" providerId="LiveId" clId="{0C98119C-6D7E-4988-9445-3BA80246ABB8}" dt="2025-04-18T20:34:44.169" v="1034" actId="1076"/>
          <ac:spMkLst>
            <pc:docMk/>
            <pc:sldMk cId="1937764244" sldId="264"/>
            <ac:spMk id="15" creationId="{98146F3C-A234-8B75-6F86-F7C44FDD9425}"/>
          </ac:spMkLst>
        </pc:spChg>
        <pc:picChg chg="add mod modCrop">
          <ac:chgData name="Марина Васильева" userId="2c2e93732c59288e" providerId="LiveId" clId="{0C98119C-6D7E-4988-9445-3BA80246ABB8}" dt="2025-04-18T16:23:03.957" v="551" actId="732"/>
          <ac:picMkLst>
            <pc:docMk/>
            <pc:sldMk cId="1937764244" sldId="264"/>
            <ac:picMk id="6" creationId="{9E16D789-4F71-68D2-18C4-2090F48614A3}"/>
          </ac:picMkLst>
        </pc:picChg>
        <pc:picChg chg="del">
          <ac:chgData name="Марина Васильева" userId="2c2e93732c59288e" providerId="LiveId" clId="{0C98119C-6D7E-4988-9445-3BA80246ABB8}" dt="2025-04-18T16:18:45.055" v="538" actId="478"/>
          <ac:picMkLst>
            <pc:docMk/>
            <pc:sldMk cId="1937764244" sldId="264"/>
            <ac:picMk id="8" creationId="{419E9D71-0124-EF8C-E7BD-7E2FFCEB4EC6}"/>
          </ac:picMkLst>
        </pc:picChg>
        <pc:picChg chg="add mod modCrop">
          <ac:chgData name="Марина Васильева" userId="2c2e93732c59288e" providerId="LiveId" clId="{0C98119C-6D7E-4988-9445-3BA80246ABB8}" dt="2025-04-18T16:23:15.708" v="555" actId="1076"/>
          <ac:picMkLst>
            <pc:docMk/>
            <pc:sldMk cId="1937764244" sldId="264"/>
            <ac:picMk id="9" creationId="{CFA74C68-D9C5-3D82-86FA-6EDA4F43C978}"/>
          </ac:picMkLst>
        </pc:picChg>
        <pc:picChg chg="del">
          <ac:chgData name="Марина Васильева" userId="2c2e93732c59288e" providerId="LiveId" clId="{0C98119C-6D7E-4988-9445-3BA80246ABB8}" dt="2025-04-18T16:18:43.646" v="537" actId="478"/>
          <ac:picMkLst>
            <pc:docMk/>
            <pc:sldMk cId="1937764244" sldId="264"/>
            <ac:picMk id="10" creationId="{BA57E915-32AD-4C13-17CE-69BBF9EE65D5}"/>
          </ac:picMkLst>
        </pc:picChg>
        <pc:picChg chg="add del mod modCrop">
          <ac:chgData name="Марина Васильева" userId="2c2e93732c59288e" providerId="LiveId" clId="{0C98119C-6D7E-4988-9445-3BA80246ABB8}" dt="2025-04-18T20:21:03.622" v="773" actId="478"/>
          <ac:picMkLst>
            <pc:docMk/>
            <pc:sldMk cId="1937764244" sldId="264"/>
            <ac:picMk id="12" creationId="{FD89BA72-8A70-5EFE-33EF-24EA88C1256C}"/>
          </ac:picMkLst>
        </pc:picChg>
        <pc:picChg chg="add del mod modCrop">
          <ac:chgData name="Марина Васильева" userId="2c2e93732c59288e" providerId="LiveId" clId="{0C98119C-6D7E-4988-9445-3BA80246ABB8}" dt="2025-04-18T20:21:07.899" v="774" actId="478"/>
          <ac:picMkLst>
            <pc:docMk/>
            <pc:sldMk cId="1937764244" sldId="264"/>
            <ac:picMk id="14" creationId="{E0D349C4-E851-4B1E-69D9-0F182CE3E311}"/>
          </ac:picMkLst>
        </pc:picChg>
      </pc:sldChg>
      <pc:sldChg chg="addSp delSp modSp add del mod">
        <pc:chgData name="Марина Васильева" userId="2c2e93732c59288e" providerId="LiveId" clId="{0C98119C-6D7E-4988-9445-3BA80246ABB8}" dt="2025-04-18T21:01:30.479" v="1253" actId="2696"/>
        <pc:sldMkLst>
          <pc:docMk/>
          <pc:sldMk cId="2605073890" sldId="265"/>
        </pc:sldMkLst>
        <pc:spChg chg="add del mod">
          <ac:chgData name="Марина Васильева" userId="2c2e93732c59288e" providerId="LiveId" clId="{0C98119C-6D7E-4988-9445-3BA80246ABB8}" dt="2025-04-18T16:27:22.924" v="574"/>
          <ac:spMkLst>
            <pc:docMk/>
            <pc:sldMk cId="2605073890" sldId="265"/>
            <ac:spMk id="4" creationId="{2993F347-DEED-C2E4-F09B-5DA320598C6A}"/>
          </ac:spMkLst>
        </pc:spChg>
        <pc:spChg chg="add mod">
          <ac:chgData name="Марина Васильева" userId="2c2e93732c59288e" providerId="LiveId" clId="{0C98119C-6D7E-4988-9445-3BA80246ABB8}" dt="2025-04-18T16:28:27.519" v="591" actId="1076"/>
          <ac:spMkLst>
            <pc:docMk/>
            <pc:sldMk cId="2605073890" sldId="265"/>
            <ac:spMk id="8" creationId="{16CFD578-6A3A-8838-7D87-3E2E500E99DF}"/>
          </ac:spMkLst>
        </pc:spChg>
        <pc:spChg chg="add mod">
          <ac:chgData name="Марина Васильева" userId="2c2e93732c59288e" providerId="LiveId" clId="{0C98119C-6D7E-4988-9445-3BA80246ABB8}" dt="2025-04-18T16:28:53.961" v="596" actId="1076"/>
          <ac:spMkLst>
            <pc:docMk/>
            <pc:sldMk cId="2605073890" sldId="265"/>
            <ac:spMk id="10" creationId="{B145075A-8704-E957-3B24-FE77D5E448A3}"/>
          </ac:spMkLst>
        </pc:spChg>
        <pc:picChg chg="add mod modCrop">
          <ac:chgData name="Марина Васильева" userId="2c2e93732c59288e" providerId="LiveId" clId="{0C98119C-6D7E-4988-9445-3BA80246ABB8}" dt="2025-04-18T16:28:08.025" v="586" actId="732"/>
          <ac:picMkLst>
            <pc:docMk/>
            <pc:sldMk cId="2605073890" sldId="265"/>
            <ac:picMk id="5" creationId="{F8466CB8-A4B4-299D-7935-6188BE924598}"/>
          </ac:picMkLst>
        </pc:picChg>
        <pc:picChg chg="del">
          <ac:chgData name="Марина Васильева" userId="2c2e93732c59288e" providerId="LiveId" clId="{0C98119C-6D7E-4988-9445-3BA80246ABB8}" dt="2025-04-18T16:27:18.182" v="572" actId="478"/>
          <ac:picMkLst>
            <pc:docMk/>
            <pc:sldMk cId="2605073890" sldId="265"/>
            <ac:picMk id="6" creationId="{37555CA3-ECD1-78CF-EC5A-4F8AC0427B46}"/>
          </ac:picMkLst>
        </pc:picChg>
        <pc:picChg chg="add mod modCrop">
          <ac:chgData name="Марина Васильева" userId="2c2e93732c59288e" providerId="LiveId" clId="{0C98119C-6D7E-4988-9445-3BA80246ABB8}" dt="2025-04-18T16:27:59.999" v="584" actId="732"/>
          <ac:picMkLst>
            <pc:docMk/>
            <pc:sldMk cId="2605073890" sldId="265"/>
            <ac:picMk id="7" creationId="{BF04DB00-D344-1301-C887-B4899670D95D}"/>
          </ac:picMkLst>
        </pc:picChg>
        <pc:picChg chg="del">
          <ac:chgData name="Марина Васильева" userId="2c2e93732c59288e" providerId="LiveId" clId="{0C98119C-6D7E-4988-9445-3BA80246ABB8}" dt="2025-04-18T16:27:26.182" v="576" actId="478"/>
          <ac:picMkLst>
            <pc:docMk/>
            <pc:sldMk cId="2605073890" sldId="265"/>
            <ac:picMk id="9" creationId="{A6244C33-FE41-8D7C-5C9A-EFB15CF263BF}"/>
          </ac:picMkLst>
        </pc:picChg>
        <pc:picChg chg="del">
          <ac:chgData name="Марина Васильева" userId="2c2e93732c59288e" providerId="LiveId" clId="{0C98119C-6D7E-4988-9445-3BA80246ABB8}" dt="2025-04-18T16:27:26.922" v="577" actId="478"/>
          <ac:picMkLst>
            <pc:docMk/>
            <pc:sldMk cId="2605073890" sldId="265"/>
            <ac:picMk id="12" creationId="{21942D81-203A-7680-93FB-2B6481D5D9A8}"/>
          </ac:picMkLst>
        </pc:picChg>
        <pc:picChg chg="del">
          <ac:chgData name="Марина Васильева" userId="2c2e93732c59288e" providerId="LiveId" clId="{0C98119C-6D7E-4988-9445-3BA80246ABB8}" dt="2025-04-18T16:27:27.347" v="578" actId="478"/>
          <ac:picMkLst>
            <pc:docMk/>
            <pc:sldMk cId="2605073890" sldId="265"/>
            <ac:picMk id="14" creationId="{DF60429F-526F-0F76-03B4-CDABC336354B}"/>
          </ac:picMkLst>
        </pc:picChg>
      </pc:sldChg>
      <pc:sldChg chg="addSp delSp modSp add mod">
        <pc:chgData name="Марина Васильева" userId="2c2e93732c59288e" providerId="LiveId" clId="{0C98119C-6D7E-4988-9445-3BA80246ABB8}" dt="2025-04-18T21:01:09.742" v="1251" actId="14100"/>
        <pc:sldMkLst>
          <pc:docMk/>
          <pc:sldMk cId="3352472536" sldId="266"/>
        </pc:sldMkLst>
        <pc:spChg chg="add del mod">
          <ac:chgData name="Марина Васильева" userId="2c2e93732c59288e" providerId="LiveId" clId="{0C98119C-6D7E-4988-9445-3BA80246ABB8}" dt="2025-04-18T20:35:11.021" v="1039" actId="478"/>
          <ac:spMkLst>
            <pc:docMk/>
            <pc:sldMk cId="3352472536" sldId="266"/>
            <ac:spMk id="4" creationId="{E33186DC-AF11-AC99-A292-7CAB83B90BD4}"/>
          </ac:spMkLst>
        </pc:spChg>
        <pc:spChg chg="add mod">
          <ac:chgData name="Марина Васильева" userId="2c2e93732c59288e" providerId="LiveId" clId="{0C98119C-6D7E-4988-9445-3BA80246ABB8}" dt="2025-04-18T21:01:09.742" v="1251" actId="14100"/>
          <ac:spMkLst>
            <pc:docMk/>
            <pc:sldMk cId="3352472536" sldId="266"/>
            <ac:spMk id="5" creationId="{493951A8-F3AD-1296-DAC4-D4B38FE45006}"/>
          </ac:spMkLst>
        </pc:spChg>
        <pc:picChg chg="del">
          <ac:chgData name="Марина Васильева" userId="2c2e93732c59288e" providerId="LiveId" clId="{0C98119C-6D7E-4988-9445-3BA80246ABB8}" dt="2025-04-18T20:34:58.058" v="1035" actId="478"/>
          <ac:picMkLst>
            <pc:docMk/>
            <pc:sldMk cId="3352472536" sldId="266"/>
            <ac:picMk id="6" creationId="{0DFFE83A-5558-D633-CBF6-B2C014950426}"/>
          </ac:picMkLst>
        </pc:picChg>
        <pc:picChg chg="add del mod">
          <ac:chgData name="Марина Васильева" userId="2c2e93732c59288e" providerId="LiveId" clId="{0C98119C-6D7E-4988-9445-3BA80246ABB8}" dt="2025-04-18T20:52:30.283" v="1187" actId="21"/>
          <ac:picMkLst>
            <pc:docMk/>
            <pc:sldMk cId="3352472536" sldId="266"/>
            <ac:picMk id="7" creationId="{41D79159-E5AA-5A88-35DA-D0A38CB83944}"/>
          </ac:picMkLst>
        </pc:picChg>
        <pc:picChg chg="add mod modCrop">
          <ac:chgData name="Марина Васильева" userId="2c2e93732c59288e" providerId="LiveId" clId="{0C98119C-6D7E-4988-9445-3BA80246ABB8}" dt="2025-04-18T21:00:46.962" v="1248" actId="1076"/>
          <ac:picMkLst>
            <pc:docMk/>
            <pc:sldMk cId="3352472536" sldId="266"/>
            <ac:picMk id="8" creationId="{6E678AB5-5BE0-9DE9-8A6A-98D9B759761A}"/>
          </ac:picMkLst>
        </pc:picChg>
        <pc:picChg chg="del">
          <ac:chgData name="Марина Васильева" userId="2c2e93732c59288e" providerId="LiveId" clId="{0C98119C-6D7E-4988-9445-3BA80246ABB8}" dt="2025-04-18T20:35:06.800" v="1038" actId="478"/>
          <ac:picMkLst>
            <pc:docMk/>
            <pc:sldMk cId="3352472536" sldId="266"/>
            <ac:picMk id="9" creationId="{46221E30-ACDD-0941-945A-11380873AA8E}"/>
          </ac:picMkLst>
        </pc:picChg>
        <pc:picChg chg="add del mod">
          <ac:chgData name="Марина Васильева" userId="2c2e93732c59288e" providerId="LiveId" clId="{0C98119C-6D7E-4988-9445-3BA80246ABB8}" dt="2025-04-18T20:58:15.698" v="1222" actId="478"/>
          <ac:picMkLst>
            <pc:docMk/>
            <pc:sldMk cId="3352472536" sldId="266"/>
            <ac:picMk id="10" creationId="{CF0361C7-52D1-7FA2-9007-A3179A488DB8}"/>
          </ac:picMkLst>
        </pc:picChg>
        <pc:picChg chg="add del mod">
          <ac:chgData name="Марина Васильева" userId="2c2e93732c59288e" providerId="LiveId" clId="{0C98119C-6D7E-4988-9445-3BA80246ABB8}" dt="2025-04-18T20:57:54.862" v="1216" actId="478"/>
          <ac:picMkLst>
            <pc:docMk/>
            <pc:sldMk cId="3352472536" sldId="266"/>
            <ac:picMk id="11" creationId="{54101438-3276-3837-24AF-B094BA4697B6}"/>
          </ac:picMkLst>
        </pc:picChg>
        <pc:picChg chg="del mod">
          <ac:chgData name="Марина Васильева" userId="2c2e93732c59288e" providerId="LiveId" clId="{0C98119C-6D7E-4988-9445-3BA80246ABB8}" dt="2025-04-18T20:51:47.312" v="1173" actId="478"/>
          <ac:picMkLst>
            <pc:docMk/>
            <pc:sldMk cId="3352472536" sldId="266"/>
            <ac:picMk id="12" creationId="{07CA4110-3570-A111-4614-8B205B2CFC5B}"/>
          </ac:picMkLst>
        </pc:picChg>
        <pc:picChg chg="mod modCrop">
          <ac:chgData name="Марина Васильева" userId="2c2e93732c59288e" providerId="LiveId" clId="{0C98119C-6D7E-4988-9445-3BA80246ABB8}" dt="2025-04-18T20:59:36.282" v="1235" actId="14100"/>
          <ac:picMkLst>
            <pc:docMk/>
            <pc:sldMk cId="3352472536" sldId="266"/>
            <ac:picMk id="14" creationId="{9E8CBB6C-BC5D-C61F-A119-9E2852537844}"/>
          </ac:picMkLst>
        </pc:picChg>
        <pc:picChg chg="add mod modCrop">
          <ac:chgData name="Марина Васильева" userId="2c2e93732c59288e" providerId="LiveId" clId="{0C98119C-6D7E-4988-9445-3BA80246ABB8}" dt="2025-04-18T20:59:40.342" v="1236" actId="1076"/>
          <ac:picMkLst>
            <pc:docMk/>
            <pc:sldMk cId="3352472536" sldId="266"/>
            <ac:picMk id="15" creationId="{749437D6-E081-FB2C-7C82-5CB2F83B64FF}"/>
          </ac:picMkLst>
        </pc:picChg>
        <pc:picChg chg="add mod modCrop">
          <ac:chgData name="Марина Васильева" userId="2c2e93732c59288e" providerId="LiveId" clId="{0C98119C-6D7E-4988-9445-3BA80246ABB8}" dt="2025-04-18T21:00:36.026" v="1244" actId="1076"/>
          <ac:picMkLst>
            <pc:docMk/>
            <pc:sldMk cId="3352472536" sldId="266"/>
            <ac:picMk id="17" creationId="{0220651E-901A-567B-84E5-6226C5A644A9}"/>
          </ac:picMkLst>
        </pc:picChg>
      </pc:sldChg>
      <pc:sldChg chg="addSp delSp modSp add del mod">
        <pc:chgData name="Марина Васильева" userId="2c2e93732c59288e" providerId="LiveId" clId="{0C98119C-6D7E-4988-9445-3BA80246ABB8}" dt="2025-04-18T21:01:24.557" v="1252" actId="2696"/>
        <pc:sldMkLst>
          <pc:docMk/>
          <pc:sldMk cId="424496233" sldId="267"/>
        </pc:sldMkLst>
        <pc:picChg chg="add del mod">
          <ac:chgData name="Марина Васильева" userId="2c2e93732c59288e" providerId="LiveId" clId="{0C98119C-6D7E-4988-9445-3BA80246ABB8}" dt="2025-04-18T20:43:26.087" v="1052" actId="21"/>
          <ac:picMkLst>
            <pc:docMk/>
            <pc:sldMk cId="424496233" sldId="267"/>
            <ac:picMk id="3" creationId="{A094ECCE-EDE2-8C5A-AE5A-13A8FECB227C}"/>
          </ac:picMkLst>
        </pc:picChg>
        <pc:picChg chg="del">
          <ac:chgData name="Марина Васильева" userId="2c2e93732c59288e" providerId="LiveId" clId="{0C98119C-6D7E-4988-9445-3BA80246ABB8}" dt="2025-04-18T20:42:55.778" v="1044" actId="478"/>
          <ac:picMkLst>
            <pc:docMk/>
            <pc:sldMk cId="424496233" sldId="267"/>
            <ac:picMk id="12" creationId="{4AD0B717-7265-676A-7142-9A27C0C17B8F}"/>
          </ac:picMkLst>
        </pc:picChg>
        <pc:picChg chg="del">
          <ac:chgData name="Марина Васильева" userId="2c2e93732c59288e" providerId="LiveId" clId="{0C98119C-6D7E-4988-9445-3BA80246ABB8}" dt="2025-04-18T20:42:54.451" v="1043" actId="478"/>
          <ac:picMkLst>
            <pc:docMk/>
            <pc:sldMk cId="424496233" sldId="267"/>
            <ac:picMk id="14" creationId="{C6AF73E3-1F43-C6E7-E510-69664120004E}"/>
          </ac:picMkLst>
        </pc:picChg>
      </pc:sldChg>
      <pc:sldMasterChg chg="delSldLayout">
        <pc:chgData name="Марина Васильева" userId="2c2e93732c59288e" providerId="LiveId" clId="{0C98119C-6D7E-4988-9445-3BA80246ABB8}" dt="2025-04-18T21:01:33.396" v="1254" actId="2696"/>
        <pc:sldMasterMkLst>
          <pc:docMk/>
          <pc:sldMasterMk cId="0" sldId="2147483648"/>
        </pc:sldMasterMkLst>
        <pc:sldLayoutChg chg="del">
          <pc:chgData name="Марина Васильева" userId="2c2e93732c59288e" providerId="LiveId" clId="{0C98119C-6D7E-4988-9445-3BA80246ABB8}" dt="2025-04-18T21:01:33.396" v="1254" actId="2696"/>
          <pc:sldLayoutMkLst>
            <pc:docMk/>
            <pc:sldMasterMk cId="0" sldId="2147483648"/>
            <pc:sldLayoutMk cId="2646170976" sldId="214748366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8571958" cy="802572"/>
          </a:xfrm>
        </p:spPr>
        <p:txBody>
          <a:bodyPr>
            <a:noAutofit/>
          </a:bodyPr>
          <a:lstStyle/>
          <a:p>
            <a:r>
              <a:rPr lang="ru-RU" sz="1200" dirty="0"/>
              <a:t>Цифровые продукты по финансовой грамотности </a:t>
            </a:r>
          </a:p>
          <a:p>
            <a:r>
              <a:rPr lang="ru-RU" sz="1200" dirty="0"/>
              <a:t>Орловская область</a:t>
            </a:r>
          </a:p>
          <a:p>
            <a:r>
              <a:rPr lang="ru-RU" sz="1200" dirty="0"/>
              <a:t>ФГБОУ ВО «Орловский государственный университет им. И.С. Тургенева (РЦФГ г. Орел, Ресурсный центр волонтеров финансового просвещения (г. Орел))  совместно с АРФГ , Васильева Марина Владимировна, </a:t>
            </a:r>
            <a:r>
              <a:rPr lang="en-US" sz="1200" dirty="0"/>
              <a:t>rcfg.orel@mail.ru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ТвойФинГид: Маршрут по Парку Победы </a:t>
            </a:r>
          </a:p>
        </p:txBody>
      </p:sp>
      <p:pic>
        <p:nvPicPr>
          <p:cNvPr id="5" name="Рисунок 4" descr="Изображение выглядит как герб, графическая вставка, эмблем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F5075-4D37-97D7-8B9D-B642EEDBE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0" y="190831"/>
            <a:ext cx="586580" cy="1066821"/>
          </a:xfrm>
          <a:prstGeom prst="rect">
            <a:avLst/>
          </a:prstGeom>
        </p:spPr>
      </p:pic>
      <p:pic>
        <p:nvPicPr>
          <p:cNvPr id="8" name="Рисунок 7" descr="Изображение выглядит как Шрифт, График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6D60E59-BD15-7FB8-7907-A00764423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92" y="247581"/>
            <a:ext cx="1243860" cy="81591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Цвет электрик, Графика, Шрифт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F4B92F6-8249-FA70-9136-B77FF94FE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67" y="360915"/>
            <a:ext cx="1921899" cy="63499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плакат, перо, птиц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7E6FD2-1AE7-2C1B-8234-65866628AF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58" y="172643"/>
            <a:ext cx="515741" cy="96579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Шрифт, текст, Графи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5799A6-BB84-3510-3319-868A5ADD2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65" y="317920"/>
            <a:ext cx="1679344" cy="8159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a typeface="+mn-ea"/>
                <a:cs typeface="+mn-cs"/>
                <a:sym typeface="Helvetica Neue Medium"/>
              </a:rPr>
              <a:t>Региональный проект инициативного бюджетирования, связанный с благоустройством Парка Победы г. Орла</a:t>
            </a:r>
            <a:br>
              <a:rPr lang="ru-RU" sz="1800" dirty="0">
                <a:solidFill>
                  <a:srgbClr val="000000"/>
                </a:solidFill>
                <a:ea typeface="+mn-ea"/>
                <a:cs typeface="+mn-cs"/>
                <a:sym typeface="Helvetica Neue Medium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908" y="1276015"/>
            <a:ext cx="2364816" cy="1556084"/>
          </a:xfrm>
        </p:spPr>
        <p:txBody>
          <a:bodyPr/>
          <a:lstStyle/>
          <a:p>
            <a:pPr marL="0" indent="0" algn="just">
              <a:buClrTx/>
              <a:buNone/>
            </a:pPr>
            <a:r>
              <a:rPr lang="ru-RU" b="1" dirty="0"/>
              <a:t>Открытие парка было приурочено к 78-й годовщине освобождения Орла и области от немецко-фашистских захватчиков и 455-й годовщине со дня основания города и состоялось 5 августа 2021 г.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5B68DA-31BD-5308-5E0D-98D16181B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57" y="1328739"/>
            <a:ext cx="3090033" cy="17505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B62D54-AFDC-CC58-F4BF-41B97992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349" y="1183155"/>
            <a:ext cx="2695466" cy="3247778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82A6993C-CF51-050B-7E2E-30E74D644761}"/>
              </a:ext>
            </a:extLst>
          </p:cNvPr>
          <p:cNvSpPr txBox="1">
            <a:spLocks/>
          </p:cNvSpPr>
          <p:nvPr/>
        </p:nvSpPr>
        <p:spPr>
          <a:xfrm>
            <a:off x="633412" y="3638719"/>
            <a:ext cx="5212833" cy="79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 hangingPunct="1">
              <a:buClrTx/>
              <a:buFontTx/>
              <a:buNone/>
            </a:pPr>
            <a:r>
              <a:rPr lang="ru-RU" b="1" dirty="0"/>
              <a:t>Обеспечивается потребность местных жителей и туристов в новых впечатлениях, воспоминаниях, положительных эмоциях, новых знаниях</a:t>
            </a:r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83C222A-3A6E-B562-15B4-C6CCAF86EF17}"/>
              </a:ext>
            </a:extLst>
          </p:cNvPr>
          <p:cNvSpPr txBox="1">
            <a:spLocks/>
          </p:cNvSpPr>
          <p:nvPr/>
        </p:nvSpPr>
        <p:spPr>
          <a:xfrm>
            <a:off x="6018774" y="4557966"/>
            <a:ext cx="277004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 hangingPunct="1">
              <a:buClrTx/>
              <a:buFontTx/>
              <a:buNone/>
            </a:pPr>
            <a:r>
              <a:rPr lang="ru-RU" b="1" dirty="0"/>
              <a:t>Благоустроено 18 гектар парка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1"/>
            <a:ext cx="6888265" cy="682727"/>
          </a:xfrm>
        </p:spPr>
        <p:txBody>
          <a:bodyPr/>
          <a:lstStyle/>
          <a:p>
            <a:r>
              <a:rPr lang="ru-RU" dirty="0"/>
              <a:t>О мобильном приложении</a:t>
            </a:r>
          </a:p>
        </p:txBody>
      </p:sp>
      <p:pic>
        <p:nvPicPr>
          <p:cNvPr id="8" name="Объект 7" descr="Изображение выглядит как шаблон, Цвет Majorelle blue, Прямоугольник, Симметр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934DA7-5CB0-0462-906F-7656E2A21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21" y="1192760"/>
            <a:ext cx="2242639" cy="22761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EFB3823C-3757-2442-658F-395BFE896AF5}"/>
              </a:ext>
            </a:extLst>
          </p:cNvPr>
          <p:cNvSpPr>
            <a:spLocks noChangeAspect="1" noTextEdit="1"/>
          </p:cNvSpPr>
          <p:nvPr/>
        </p:nvSpPr>
        <p:spPr bwMode="auto">
          <a:xfrm>
            <a:off x="3517447" y="1577085"/>
            <a:ext cx="3693815" cy="218482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25685-6EBC-B9C9-D135-303ECBBC8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85" b="89927" l="9952" r="89980">
                        <a14:foregroundMark x1="29175" y1="10493" x2="35992" y2="8080"/>
                        <a14:foregroundMark x1="35992" y1="8080" x2="42536" y2="8185"/>
                        <a14:foregroundMark x1="42536" y1="8185" x2="46353" y2="15425"/>
                        <a14:foregroundMark x1="53137" y1="55089" x2="53783" y2="58867"/>
                        <a14:foregroundMark x1="46353" y1="15425" x2="53137" y2="55089"/>
                        <a14:foregroundMark x1="37491" y1="63064" x2="43967" y2="66946"/>
                        <a14:foregroundMark x1="43967" y1="66946" x2="46489" y2="66422"/>
                        <a14:foregroundMark x1="66394" y1="60546" x2="62372" y2="74292"/>
                        <a14:foregroundMark x1="47921" y1="72613" x2="47921" y2="72613"/>
                        <a14:foregroundMark x1="49148" y1="69255" x2="49148" y2="69255"/>
                        <a14:foregroundMark x1="53920" y1="55824" x2="53920" y2="55824"/>
                        <a14:foregroundMark x1="60532" y1="78384" x2="60532" y2="78384"/>
                        <a14:foregroundMark x1="60259" y1="81427" x2="60259" y2="81427"/>
                        <a14:foregroundMark x1="59168" y1="84890" x2="59168" y2="84890"/>
                        <a14:foregroundMark x1="58282" y1="86359" x2="58282" y2="86359"/>
                        <a14:foregroundMark x1="57328" y1="87933" x2="57328" y2="87933"/>
                        <a14:foregroundMark x1="57532" y1="86149" x2="58010" y2="86569"/>
                        <a14:foregroundMark x1="58759" y1="86254" x2="49781" y2="88666"/>
                        <a14:foregroundMark x1="49918" y1="88413" x2="45535" y2="85834"/>
                        <a14:foregroundMark x1="57532" y1="87408" x2="57055" y2="88562"/>
                        <a14:foregroundMark x1="57737" y1="88143" x2="57260" y2="88772"/>
                        <a14:foregroundMark x1="58078" y1="87828" x2="57601" y2="88562"/>
                        <a14:foregroundMark x1="49421" y1="68416" x2="49421" y2="68416"/>
                        <a14:foregroundMark x1="48194" y1="72088" x2="48194" y2="72088"/>
                        <a14:foregroundMark x1="47376" y1="73977" x2="47376" y2="73977"/>
                        <a14:foregroundMark x1="46830" y1="75551" x2="46830" y2="75551"/>
                        <a14:foregroundMark x1="46217" y1="77335" x2="46217" y2="77335"/>
                        <a14:foregroundMark x1="57328" y1="69360" x2="57123" y2="69675"/>
                        <a14:foregroundMark x1="58419" y1="53095" x2="58419" y2="53095"/>
                        <a14:foregroundMark x1="58419" y1="53200" x2="58146" y2="53935"/>
                        <a14:foregroundMark x1="58350" y1="53305" x2="58078" y2="54040"/>
                        <a14:foregroundMark x1="58214" y1="53515" x2="57873" y2="54565"/>
                        <a14:foregroundMark x1="57873" y1="53725" x2="57123" y2="55614"/>
                        <a14:foregroundMark x1="56987" y1="53830" x2="54601" y2="54774"/>
                        <a14:foregroundMark x1="54669" y1="54250" x2="54669" y2="54250"/>
                        <a14:foregroundMark x1="55351" y1="54145" x2="55487" y2="54145"/>
                        <a14:foregroundMark x1="56237" y1="53515" x2="54056" y2="54460"/>
                        <a14:foregroundMark x1="57123" y1="89612" x2="57737" y2="88877"/>
                        <a14:foregroundMark x1="57192" y1="89717" x2="58282" y2="87828"/>
                        <a14:foregroundMark x1="58896" y1="86779" x2="57737" y2="89297"/>
                        <a14:backgroundMark x1="73347" y1="35782" x2="73960" y2="36411"/>
                        <a14:backgroundMark x1="73620" y1="35992" x2="73620" y2="35992"/>
                        <a14:backgroundMark x1="73620" y1="36097" x2="73620" y2="36097"/>
                        <a14:backgroundMark x1="49012" y1="89153" x2="45467" y2="87828"/>
                        <a14:backgroundMark x1="57601" y1="91081" x2="57601" y2="91081"/>
                        <a14:backgroundMark x1="56169" y1="91396" x2="56169" y2="91396"/>
                        <a14:backgroundMark x1="54806" y1="91710" x2="56919" y2="91186"/>
                        <a14:backgroundMark x1="49216" y1="89717" x2="50648" y2="90556"/>
                        <a14:backgroundMark x1="54874" y1="91920" x2="52624" y2="91186"/>
                        <a14:backgroundMark x1="49557" y1="89612" x2="49557" y2="89612"/>
                        <a14:backgroundMark x1="50307" y1="89822" x2="50307" y2="89822"/>
                        <a14:backgroundMark x1="51397" y1="90451" x2="51397" y2="90451"/>
                        <a14:backgroundMark x1="52147" y1="90661" x2="52488" y2="90766"/>
                        <a14:backgroundMark x1="53102" y1="90976" x2="53579" y2="91186"/>
                        <a14:backgroundMark x1="54192" y1="91291" x2="54669" y2="91396"/>
                        <a14:backgroundMark x1="55283" y1="91605" x2="54124" y2="91291"/>
                        <a14:backgroundMark x1="53579" y1="90871" x2="54738" y2="91396"/>
                        <a14:backgroundMark x1="58350" y1="90871" x2="58759" y2="89297"/>
                        <a14:backgroundMark x1="53579" y1="55089" x2="53579" y2="55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75" t="6805" r="23950" b="8072"/>
          <a:stretch/>
        </p:blipFill>
        <p:spPr bwMode="auto">
          <a:xfrm>
            <a:off x="300545" y="1192760"/>
            <a:ext cx="2654091" cy="269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C91CDAC9-8A40-D4E7-AB16-16002A95F0BD}"/>
              </a:ext>
            </a:extLst>
          </p:cNvPr>
          <p:cNvSpPr txBox="1">
            <a:spLocks/>
          </p:cNvSpPr>
          <p:nvPr/>
        </p:nvSpPr>
        <p:spPr>
          <a:xfrm>
            <a:off x="3182025" y="1054096"/>
            <a:ext cx="3044694" cy="79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 hangingPunct="1">
              <a:buClrTx/>
              <a:buNone/>
            </a:pPr>
            <a:r>
              <a:rPr lang="ru-RU" b="1" dirty="0"/>
              <a:t>Приложение ТвойФинГид - Ваш личный гид и помощник по информационному пространству волонтеров финансового просвещения АРФГ </a:t>
            </a:r>
          </a:p>
          <a:p>
            <a:pPr marL="0" indent="0" algn="just" hangingPunct="1">
              <a:buClrTx/>
              <a:buFontTx/>
              <a:buNone/>
            </a:pPr>
            <a:endParaRPr lang="ru-RU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59284F0E-A7DE-37A2-E482-F0D48AABA153}"/>
              </a:ext>
            </a:extLst>
          </p:cNvPr>
          <p:cNvSpPr txBox="1">
            <a:spLocks/>
          </p:cNvSpPr>
          <p:nvPr/>
        </p:nvSpPr>
        <p:spPr>
          <a:xfrm>
            <a:off x="3182025" y="2250555"/>
            <a:ext cx="3044694" cy="230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 hangingPunct="1">
              <a:buClrTx/>
              <a:buNone/>
            </a:pPr>
            <a:r>
              <a:rPr lang="ru-RU" b="1" dirty="0"/>
              <a:t>В приложении Вы найдете: </a:t>
            </a:r>
          </a:p>
          <a:p>
            <a:pPr marL="0" indent="0" algn="just" hangingPunct="1">
              <a:buClrTx/>
              <a:buNone/>
            </a:pPr>
            <a:endParaRPr lang="ru-RU" dirty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94105D36-0CE1-9B69-CBB8-3EFF4195E2AF}"/>
              </a:ext>
            </a:extLst>
          </p:cNvPr>
          <p:cNvSpPr txBox="1">
            <a:spLocks/>
          </p:cNvSpPr>
          <p:nvPr/>
        </p:nvSpPr>
        <p:spPr>
          <a:xfrm>
            <a:off x="3341026" y="2744681"/>
            <a:ext cx="3044694" cy="230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Clr>
                <a:schemeClr val="tx1"/>
              </a:buClr>
            </a:pPr>
            <a:r>
              <a:rPr lang="ru-RU" b="1" dirty="0"/>
              <a:t>События Региональных Ресурсных центров волонтеров финансового просвещения </a:t>
            </a:r>
          </a:p>
          <a:p>
            <a:pPr marL="0" indent="0" algn="just" hangingPunct="1">
              <a:buClrTx/>
              <a:buNone/>
            </a:pPr>
            <a:endParaRPr lang="ru-RU" dirty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784106E9-4AFE-A623-B3A9-1F42855305FE}"/>
              </a:ext>
            </a:extLst>
          </p:cNvPr>
          <p:cNvSpPr txBox="1">
            <a:spLocks/>
          </p:cNvSpPr>
          <p:nvPr/>
        </p:nvSpPr>
        <p:spPr>
          <a:xfrm>
            <a:off x="3332316" y="3386684"/>
            <a:ext cx="3044694" cy="230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Clr>
                <a:schemeClr val="tx1"/>
              </a:buClr>
            </a:pPr>
            <a:r>
              <a:rPr lang="ru-RU" b="1" dirty="0"/>
              <a:t>Проекты, проводимые волонтерами финансового просвещения </a:t>
            </a:r>
          </a:p>
          <a:p>
            <a:pPr marL="0" indent="0" algn="just" hangingPunct="1">
              <a:buClr>
                <a:schemeClr val="tx1"/>
              </a:buClr>
              <a:buNone/>
            </a:pPr>
            <a:endParaRPr lang="ru-RU" dirty="0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64B943D8-D43F-AF87-3C55-9325DD24BAF0}"/>
              </a:ext>
            </a:extLst>
          </p:cNvPr>
          <p:cNvSpPr txBox="1">
            <a:spLocks/>
          </p:cNvSpPr>
          <p:nvPr/>
        </p:nvSpPr>
        <p:spPr>
          <a:xfrm>
            <a:off x="3290058" y="4057662"/>
            <a:ext cx="3044694" cy="230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Clr>
                <a:schemeClr val="tx1"/>
              </a:buClr>
            </a:pPr>
            <a:r>
              <a:rPr lang="ru-RU" b="1" dirty="0"/>
              <a:t>Интерактивная карта с событиями волонтеров финансового просвещения 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C7602A29-6A06-7DC9-463D-9FFB834665B1}"/>
              </a:ext>
            </a:extLst>
          </p:cNvPr>
          <p:cNvSpPr txBox="1">
            <a:spLocks/>
          </p:cNvSpPr>
          <p:nvPr/>
        </p:nvSpPr>
        <p:spPr>
          <a:xfrm>
            <a:off x="3290058" y="4659295"/>
            <a:ext cx="3044694" cy="230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Clr>
                <a:schemeClr val="tx1"/>
              </a:buClr>
            </a:pPr>
            <a:r>
              <a:rPr lang="ru-RU" b="1" dirty="0"/>
              <a:t>Список проводимых мероприятий </a:t>
            </a:r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45C61-C99A-F4AA-BFC9-E66EECC46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9DB09-3183-0D97-BD57-CF5EF5FF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Краткое описание проекта</a:t>
            </a:r>
          </a:p>
        </p:txBody>
      </p:sp>
      <p:pic>
        <p:nvPicPr>
          <p:cNvPr id="6" name="Объект 5" descr="Изображение выглядит как текст, снимок экрана, веб-страница, Веб-сай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E16D789-4F71-68D2-18C4-2090F4861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 b="6153"/>
          <a:stretch/>
        </p:blipFill>
        <p:spPr>
          <a:xfrm>
            <a:off x="633412" y="1227015"/>
            <a:ext cx="1607986" cy="3110523"/>
          </a:xfrm>
        </p:spPr>
      </p:pic>
      <p:pic>
        <p:nvPicPr>
          <p:cNvPr id="9" name="Рисунок 8" descr="Изображение выглядит как текст, снимок экрана, Операционная система, программное обеспеч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A74C68-D9C5-3D82-86FA-6EDA4F43C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5"/>
          <a:stretch/>
        </p:blipFill>
        <p:spPr>
          <a:xfrm>
            <a:off x="2456763" y="1227015"/>
            <a:ext cx="1527363" cy="3110523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0A6AB24C-5A54-571B-B242-7085D4FA3C9F}"/>
              </a:ext>
            </a:extLst>
          </p:cNvPr>
          <p:cNvSpPr txBox="1">
            <a:spLocks/>
          </p:cNvSpPr>
          <p:nvPr/>
        </p:nvSpPr>
        <p:spPr>
          <a:xfrm>
            <a:off x="4476982" y="873005"/>
            <a:ext cx="4190279" cy="34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ts val="2025"/>
              </a:lnSpc>
              <a:buNone/>
            </a:pPr>
            <a:r>
              <a:rPr lang="ru-RU" b="1" dirty="0"/>
              <a:t>Проект представляет собой маршрут по Парку Победы города Орла протяженностью 1000 метров, снабженный 7 точками-маркерами, прохождение которых займет около 20 минут.</a:t>
            </a:r>
          </a:p>
          <a:p>
            <a:pPr marL="0" indent="0" algn="just" hangingPunct="1">
              <a:buClrTx/>
              <a:buNone/>
            </a:pP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352853E0-A175-83B0-9C13-5B4644C96A39}"/>
              </a:ext>
            </a:extLst>
          </p:cNvPr>
          <p:cNvSpPr txBox="1">
            <a:spLocks/>
          </p:cNvSpPr>
          <p:nvPr/>
        </p:nvSpPr>
        <p:spPr>
          <a:xfrm>
            <a:off x="4476981" y="2002682"/>
            <a:ext cx="4190279" cy="34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ts val="2025"/>
              </a:lnSpc>
              <a:buNone/>
            </a:pPr>
            <a:r>
              <a:rPr lang="ru-RU" b="1" dirty="0"/>
              <a:t>При самостоятельном прохождении маршрута пешком, мобильное приложение, скаченное на смартфон предлагает прослушать рассказ о той локации, к которой приближается участник маршрута. </a:t>
            </a:r>
          </a:p>
          <a:p>
            <a:pPr marL="0" indent="0" algn="just" hangingPunct="1">
              <a:buClrTx/>
              <a:buNone/>
            </a:pPr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98146F3C-A234-8B75-6F86-F7C44FDD9425}"/>
              </a:ext>
            </a:extLst>
          </p:cNvPr>
          <p:cNvSpPr txBox="1">
            <a:spLocks/>
          </p:cNvSpPr>
          <p:nvPr/>
        </p:nvSpPr>
        <p:spPr>
          <a:xfrm>
            <a:off x="4476980" y="3462203"/>
            <a:ext cx="4190279" cy="34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ts val="2025"/>
              </a:lnSpc>
              <a:buNone/>
            </a:pPr>
            <a:r>
              <a:rPr lang="ru-RU" b="1" dirty="0"/>
              <a:t>Чекин на каждой точке-маркере происходит автоматически, за счет совмещения </a:t>
            </a:r>
            <a:r>
              <a:rPr lang="ru-RU" b="1" dirty="0" err="1"/>
              <a:t>геопозиции</a:t>
            </a:r>
            <a:r>
              <a:rPr lang="ru-RU" b="1" dirty="0"/>
              <a:t> участника и </a:t>
            </a:r>
            <a:r>
              <a:rPr lang="ru-RU" b="1" dirty="0" err="1"/>
              <a:t>геометки</a:t>
            </a:r>
            <a:r>
              <a:rPr lang="ru-RU" b="1" dirty="0"/>
              <a:t> локации. </a:t>
            </a:r>
          </a:p>
          <a:p>
            <a:pPr marL="0" indent="0">
              <a:lnSpc>
                <a:spcPts val="2025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7642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34D53-773E-02DF-056E-DC2193983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BDE81-9976-44FD-8858-3F97A3F3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Краткое описание проекта</a:t>
            </a:r>
          </a:p>
        </p:txBody>
      </p:sp>
      <p:pic>
        <p:nvPicPr>
          <p:cNvPr id="14" name="Рисунок 13" descr="Изображение выглядит как текст, снимок экрана, Операционная систе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E8CBB6C-BC5D-C61F-A119-9E2852537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 b="7060"/>
          <a:stretch/>
        </p:blipFill>
        <p:spPr>
          <a:xfrm>
            <a:off x="228507" y="947538"/>
            <a:ext cx="1687204" cy="319934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493951A8-F3AD-1296-DAC4-D4B38FE45006}"/>
              </a:ext>
            </a:extLst>
          </p:cNvPr>
          <p:cNvSpPr txBox="1">
            <a:spLocks/>
          </p:cNvSpPr>
          <p:nvPr/>
        </p:nvSpPr>
        <p:spPr>
          <a:xfrm>
            <a:off x="633412" y="4328852"/>
            <a:ext cx="8104188" cy="34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ts val="2025"/>
              </a:lnSpc>
              <a:buNone/>
            </a:pPr>
            <a:r>
              <a:rPr lang="ru-RU" b="1" dirty="0"/>
              <a:t>На каждой из 7 точек-маркеров предлагается ответить на вопросы по тематике финансовой грамотности.</a:t>
            </a:r>
          </a:p>
          <a:p>
            <a:pPr marL="0" indent="0" algn="just" hangingPunct="1">
              <a:buClrTx/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678AB5-5BE0-9DE9-8A6A-98D9B75976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994"/>
          <a:stretch/>
        </p:blipFill>
        <p:spPr>
          <a:xfrm>
            <a:off x="5988472" y="1129723"/>
            <a:ext cx="1963394" cy="295331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49437D6-E081-FB2C-7C82-5CB2F83B6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" b="7498"/>
          <a:stretch/>
        </p:blipFill>
        <p:spPr>
          <a:xfrm>
            <a:off x="2030965" y="960687"/>
            <a:ext cx="1658079" cy="317304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снимок экрана, Шрифт, числ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20651E-901A-567B-84E5-6226C5A64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b="8029"/>
          <a:stretch/>
        </p:blipFill>
        <p:spPr>
          <a:xfrm>
            <a:off x="3919297" y="947538"/>
            <a:ext cx="1838922" cy="32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725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pic>
        <p:nvPicPr>
          <p:cNvPr id="4" name="Рисунок 3" descr="Изображение выглядит как человек, одежда, снимок экрана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094ECCE-EDE2-8C5A-AE5A-13A8FECB2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81" y="843782"/>
            <a:ext cx="3858694" cy="2435503"/>
          </a:xfrm>
          <a:prstGeom prst="rect">
            <a:avLst/>
          </a:prstGeom>
        </p:spPr>
      </p:pic>
      <p:pic>
        <p:nvPicPr>
          <p:cNvPr id="5" name="Рисунок 4" descr="Изображение выглядит как дерево, человек, на открытом воздухе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E607FA35-3B6E-6B32-166D-8421AAD45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23" y="1765518"/>
            <a:ext cx="2483920" cy="2994832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830FF9B6-173C-05FD-1F98-AC2BDEEE23B8}"/>
              </a:ext>
            </a:extLst>
          </p:cNvPr>
          <p:cNvSpPr txBox="1">
            <a:spLocks/>
          </p:cNvSpPr>
          <p:nvPr/>
        </p:nvSpPr>
        <p:spPr>
          <a:xfrm>
            <a:off x="4320309" y="829868"/>
            <a:ext cx="4190279" cy="34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457200">
              <a:buNone/>
            </a:pPr>
            <a:r>
              <a:rPr lang="ru-RU" b="1" dirty="0"/>
              <a:t>1) Количественные:</a:t>
            </a:r>
          </a:p>
          <a:p>
            <a:pPr marL="342900" lvl="0" indent="-342900"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ru-RU" b="1" dirty="0"/>
              <a:t>совокупный охват – более 200 чел. (школьники, студенты взрослое население)</a:t>
            </a:r>
          </a:p>
          <a:p>
            <a:pPr marL="0" indent="0" algn="just" hangingPunct="1">
              <a:buClrTx/>
              <a:buNone/>
            </a:pPr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3C062FF-F1AC-0FE4-0DEA-2466DE7AB754}"/>
              </a:ext>
            </a:extLst>
          </p:cNvPr>
          <p:cNvSpPr txBox="1">
            <a:spLocks/>
          </p:cNvSpPr>
          <p:nvPr/>
        </p:nvSpPr>
        <p:spPr>
          <a:xfrm>
            <a:off x="1217021" y="3453355"/>
            <a:ext cx="4190279" cy="34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457200">
              <a:buNone/>
            </a:pPr>
            <a:r>
              <a:rPr lang="ru-RU" b="1" dirty="0"/>
              <a:t>2) Качественные: </a:t>
            </a:r>
          </a:p>
          <a:p>
            <a:pPr marL="342900" lvl="0" indent="-342900"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ru-RU" b="1" dirty="0"/>
              <a:t>вовлечение в мероприятия интеллектуальной молодежи</a:t>
            </a:r>
          </a:p>
          <a:p>
            <a:pPr marL="342900" lvl="0" indent="-342900"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ru-RU" b="1" dirty="0"/>
              <a:t>проект повышает значимость общественных территорий делая их современными, посещаемыми и технологичным</a:t>
            </a:r>
          </a:p>
          <a:p>
            <a:pPr marL="0" indent="0" algn="just" hangingPunct="1">
              <a:buClr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E18B9-2442-3BC0-B570-E4B6D2A8E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EDD50-FAB3-6BF3-FB72-14632E4C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для тиражирования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BFD2C3B-5BD9-F67B-A322-F387AB772713}"/>
              </a:ext>
            </a:extLst>
          </p:cNvPr>
          <p:cNvSpPr txBox="1">
            <a:spLocks/>
          </p:cNvSpPr>
          <p:nvPr/>
        </p:nvSpPr>
        <p:spPr>
          <a:xfrm>
            <a:off x="741228" y="1327389"/>
            <a:ext cx="4190279" cy="34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ts val="2025"/>
              </a:lnSpc>
              <a:buNone/>
            </a:pPr>
            <a:r>
              <a:rPr lang="ru-RU" sz="1600" b="1" dirty="0"/>
              <a:t>В мобильном приложении ТвойФинГид можно формировать </a:t>
            </a:r>
            <a:r>
              <a:rPr lang="ru-RU" sz="1600" b="1" dirty="0" err="1"/>
              <a:t>квестовые</a:t>
            </a:r>
            <a:r>
              <a:rPr lang="ru-RU" sz="1600" b="1" dirty="0"/>
              <a:t> маршруты по общественным территориям различных регионов, что позволит повышать финансовую и цифровую грамотность разных категорий граждан</a:t>
            </a:r>
          </a:p>
          <a:p>
            <a:pPr marL="0" indent="0">
              <a:lnSpc>
                <a:spcPts val="2025"/>
              </a:lnSpc>
              <a:buNone/>
            </a:pPr>
            <a:endParaRPr lang="ru-RU" dirty="0"/>
          </a:p>
        </p:txBody>
      </p:sp>
      <p:pic>
        <p:nvPicPr>
          <p:cNvPr id="9" name="Рисунок 8" descr="Изображение выглядит как текст, дерево, снимок экрана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B4F60844-9F55-472A-8AD9-E7A05C1310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12" r="3551" b="6851"/>
          <a:stretch/>
        </p:blipFill>
        <p:spPr>
          <a:xfrm>
            <a:off x="6947876" y="724513"/>
            <a:ext cx="1922585" cy="383683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нимок экрана, Шрифт, числ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5A7640E-11A3-F3B2-FB3B-93154102C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" b="6766"/>
          <a:stretch/>
        </p:blipFill>
        <p:spPr>
          <a:xfrm>
            <a:off x="4857042" y="755685"/>
            <a:ext cx="1988159" cy="38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632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319</Words>
  <Application>Microsoft Office PowerPoint</Application>
  <PresentationFormat>Экран (16:9)</PresentationFormat>
  <Paragraphs>29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Helvetica Neue</vt:lpstr>
      <vt:lpstr>Helvetica Neue Light</vt:lpstr>
      <vt:lpstr>Proxima Nova Rg</vt:lpstr>
      <vt:lpstr>Symbol</vt:lpstr>
      <vt:lpstr>White</vt:lpstr>
      <vt:lpstr>ТвойФинГид: Маршрут по Парку Победы </vt:lpstr>
      <vt:lpstr>Региональный проект инициативного бюджетирования, связанный с благоустройством Парка Победы г. Орла </vt:lpstr>
      <vt:lpstr>О мобильном приложении</vt:lpstr>
      <vt:lpstr>Краткое описание проекта</vt:lpstr>
      <vt:lpstr>Краткое описание проекта</vt:lpstr>
      <vt:lpstr>Достигнутые результаты</vt:lpstr>
      <vt:lpstr>Возможности для тиражирования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Марина Васильева</cp:lastModifiedBy>
  <cp:revision>57</cp:revision>
  <dcterms:modified xsi:type="dcterms:W3CDTF">2025-04-18T21:17:35Z</dcterms:modified>
</cp:coreProperties>
</file>