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0" r:id="rId4"/>
    <p:sldId id="261" r:id="rId5"/>
    <p:sldId id="259" r:id="rId6"/>
    <p:sldId id="262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588" y="12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68936" y="3869680"/>
            <a:ext cx="6756813" cy="80257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практики: Просветительские практики в трудовых коллективах Наименование субъекта: Пензенская область 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практики: ГБПОУ «КМК», Куликова Мария Владимировна, контактные данные (тел. 89273615161 электронный адрес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kmw2010@yandex.ru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72" y="1413500"/>
            <a:ext cx="3984704" cy="118516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Обучающий курс «Деньги под контролем: финансовая грамотность для взрослых» 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E6A07B-8E0F-B636-3FC7-B184661E6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2" y="10217"/>
            <a:ext cx="1514475" cy="19145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21" y="383150"/>
            <a:ext cx="6888265" cy="682727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Обучающий курс «Деньги под контролем: финансовая грамотность для взрослых»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3" y="1213852"/>
            <a:ext cx="3823249" cy="2371522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 «Деньги под контролем: финансовая грамотность для взрослых» направлен на повышение компетенций в области управления личными финансами. </a:t>
            </a:r>
          </a:p>
          <a:p>
            <a:pPr marL="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изучат основы планирования бюджета, формирования и приумножения сбережений, основы пенсионного обеспечения, кредитования, а также способы защиты от финансового мошенничества. </a:t>
            </a:r>
          </a:p>
          <a:p>
            <a:pPr marL="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 поможет развить практические навыки управления денежными средствами, сформировать финансовую дисциплину и выработать финансовую стратегию.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endParaRPr lang="ru-RU" sz="105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D9F29C-401E-C751-DEDF-48919A77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182" y="695544"/>
            <a:ext cx="1574147" cy="17140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12C957-BE9F-BBEC-59ED-B5B28434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" y="176881"/>
            <a:ext cx="8786824" cy="49205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DFC308-ACE2-0EA1-2C99-AAFC00C18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611" y="0"/>
            <a:ext cx="1453796" cy="5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4D7093-563C-8630-BAFA-172F3CF43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6" y="0"/>
            <a:ext cx="90858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F21759B-AB9F-7867-DD15-88CAA9964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109890"/>
              </p:ext>
            </p:extLst>
          </p:nvPr>
        </p:nvGraphicFramePr>
        <p:xfrm>
          <a:off x="276295" y="2696725"/>
          <a:ext cx="5583472" cy="23620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83472">
                  <a:extLst>
                    <a:ext uri="{9D8B030D-6E8A-4147-A177-3AD203B41FA5}">
                      <a16:colId xmlns:a16="http://schemas.microsoft.com/office/drawing/2014/main" val="2473960322"/>
                    </a:ext>
                  </a:extLst>
                </a:gridCol>
              </a:tblGrid>
              <a:tr h="2362078"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каждому модулю разработаны презентации, включающие нормативно-правовое поле, базовые теоретические аспекты, действующие практики и программы, рекомендации Банка России, ФНС;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прошел апробацию в рамках  реализации программы дополнительного  образования педагогов и в трудовых коллективах мебельных производств  Пензенской области в формате офлайн;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предполагает изучение актуальных предложений финансовых институтов страны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274854554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EE4B4D-187D-0EC4-0157-88E1CBA7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456" y="77173"/>
            <a:ext cx="1574147" cy="1714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547671-4B5F-3F43-2F97-D4F6C6BED0FB}"/>
              </a:ext>
            </a:extLst>
          </p:cNvPr>
          <p:cNvSpPr txBox="1"/>
          <p:nvPr/>
        </p:nvSpPr>
        <p:spPr>
          <a:xfrm>
            <a:off x="646591" y="677152"/>
            <a:ext cx="45720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Обучающий курс «Деньги под контролем: финансовая грамотность для взрослых»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89BAC4A-120A-7667-66D8-BBE28498AB58}"/>
              </a:ext>
            </a:extLst>
          </p:cNvPr>
          <p:cNvSpPr txBox="1">
            <a:spLocks/>
          </p:cNvSpPr>
          <p:nvPr/>
        </p:nvSpPr>
        <p:spPr>
          <a:xfrm>
            <a:off x="184196" y="4100219"/>
            <a:ext cx="6874446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Автор курса: Куликова М.В., преподаватель ГБПОУ «КМК»</a:t>
            </a:r>
            <a:br>
              <a:rPr lang="ru-RU" dirty="0"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Контактные данные: телефон 892773615161, электронная почта </a:t>
            </a:r>
            <a:r>
              <a:rPr lang="en-US" dirty="0" err="1"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kmw</a:t>
            </a:r>
            <a:r>
              <a:rPr lang="ru-RU" dirty="0"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2010@</a:t>
            </a:r>
            <a:r>
              <a:rPr lang="en-US" dirty="0" err="1"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yandex</a:t>
            </a:r>
            <a:r>
              <a:rPr lang="ru-RU" dirty="0"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dirty="0" err="1"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ru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BEDB65-6EDD-03CF-5871-B74011FF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61" y="174947"/>
            <a:ext cx="5571919" cy="36681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E44658-9841-1CCD-DD96-095F6495D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68" y="2979236"/>
            <a:ext cx="1889912" cy="20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220</Words>
  <Application>Microsoft Office PowerPoint</Application>
  <PresentationFormat>Экран (16:9)</PresentationFormat>
  <Paragraphs>12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Calibri</vt:lpstr>
      <vt:lpstr>Helvetica Neue</vt:lpstr>
      <vt:lpstr>Helvetica Neue Light</vt:lpstr>
      <vt:lpstr>Proxima Nova Rg</vt:lpstr>
      <vt:lpstr>Raleway Medium</vt:lpstr>
      <vt:lpstr>Symbol</vt:lpstr>
      <vt:lpstr>Times New Roman</vt:lpstr>
      <vt:lpstr>White</vt:lpstr>
      <vt:lpstr>Обучающий курс «Деньги под контролем: финансовая грамотность для взрослых» </vt:lpstr>
      <vt:lpstr>Обучающий курс «Деньги под контролем: финансовая грамотность для взрослых» 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61</cp:revision>
  <dcterms:modified xsi:type="dcterms:W3CDTF">2025-04-07T06:59:38Z</dcterms:modified>
</cp:coreProperties>
</file>