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1" r:id="rId6"/>
    <p:sldId id="478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-354" y="-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pPr/>
              <a:t>22.07.2025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xmlns="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8" y="4093346"/>
            <a:ext cx="8575503" cy="1050153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финансовое просвещение детей и молодежи</a:t>
            </a:r>
          </a:p>
          <a:p>
            <a:r>
              <a:rPr lang="ru-RU" sz="1200" dirty="0"/>
              <a:t>Наименование субъекта: Республика Марий Эл  </a:t>
            </a:r>
          </a:p>
          <a:p>
            <a:r>
              <a:rPr lang="ru-RU" sz="1200" dirty="0"/>
              <a:t>Автор практики: Региональный центр финансовой грамотности Республики Марий Эл, Черкасова Татьяна Ивановна, зам. декана ЭФ ФГБОУ ВО «ПГТУ», к.э.н., доцент кафедры бухгалтерского учета, налогов и экономической безопасности, 89276847924, </a:t>
            </a:r>
            <a:r>
              <a:rPr lang="en-US" sz="1200" dirty="0"/>
              <a:t>account313@mail.ru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1503880"/>
            <a:ext cx="7952509" cy="727039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интенсив по финансовой грамотности для школьников  Республики Марий Эл «Финансы. Молодежь. Будущее»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53608" y="463024"/>
            <a:ext cx="1019501" cy="105107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8B3D37D-5BD7-4B96-B7F9-7C062F448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3" y="363066"/>
            <a:ext cx="1250990" cy="12509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D6A9EA-F202-4592-A011-E08246ADB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945" y="-646036"/>
            <a:ext cx="3989163" cy="33165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55189"/>
            <a:ext cx="6888265" cy="682727"/>
          </a:xfrm>
        </p:spPr>
        <p:txBody>
          <a:bodyPr/>
          <a:lstStyle/>
          <a:p>
            <a:r>
              <a:rPr lang="ru-RU" dirty="0"/>
              <a:t>Актуальность проекта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487067"/>
            <a:ext cx="4373418" cy="412354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интенсив по финансовой грамотности для школьников  Республики Марий Эл «Финансы. Молодежь. Будущее»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уникальным просветительским и образовательным проектом по подготовке школьников в качестве финансовых волонтеров-  для реализации мероприятий по повышению уровня финансовой грамотности и формирования финансовой культуры всех слоев населения Республики Марий Эл, развитию механизмов молодежного инициативного бюджетирования, а также развитию олимпиадного движения в области финансовой грамотности. Мероприятие проводиться совместно с Региональным центром выявления, поддержки и развития способностей и талантов детей и молодежи Республики Марий Эл «ВОЛГЕНЧЕ»</a:t>
            </a: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2181AA72-808F-4361-A88F-EB7D3D6C3B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4" y="162089"/>
            <a:ext cx="5954728" cy="2518663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</a:rPr>
              <a:t>Для подготовки «дорожной карты» работы Регионального интенсива «Молодежь. </a:t>
            </a:r>
            <a:r>
              <a:rPr lang="ru-RU" sz="2200" dirty="0" err="1">
                <a:solidFill>
                  <a:srgbClr val="0070C0"/>
                </a:solidFill>
              </a:rPr>
              <a:t>Финансы.Будущее</a:t>
            </a:r>
            <a:r>
              <a:rPr lang="ru-RU" sz="2200" dirty="0">
                <a:solidFill>
                  <a:srgbClr val="0070C0"/>
                </a:solidFill>
              </a:rPr>
              <a:t>» в 2024 году Региональным центром финансовой грамотности Республики Марий Эл проведен комплекс подготовительных мероприятий: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4" y="2798619"/>
            <a:ext cx="4580897" cy="206636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ЦИКЛ МАСТЕР-КЛАССОВ ОТ СТУДЕНТОВ-ФИНАНСОВЫХ ВОЛОНТЕРОВ РЕСПУБЛИКИ МАРИЙ ЭЛ;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РЕГИОНАЛЬНЫЙ МАРАФОН  ФОРМИРОВАНИЯ ФИНАНСОВОЙ ЕЖРЕГИОНАЛЬНЫЙ ФОРУМ ПО ФИНАНСОВОЙ ГРАМОТНОСТИ "ФИНАНСОВАЯ ВЕСНА« (апрель 2023 г.)</a:t>
            </a:r>
          </a:p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ПРОВЕДЕНИЕ ОТКРЫТОГО РЕГИОНАЛЬНОГО ЗАНЯТИЯ ПО ФИНАНСОВОЙ ГРАМОТНОСТИ (сентябрь 2024 г.)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8779CE-CC1C-D6D3-E9EF-31E4BCDBE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801" y="2967695"/>
            <a:ext cx="1604305" cy="160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48880"/>
            <a:ext cx="6888265" cy="682727"/>
          </a:xfrm>
        </p:spPr>
        <p:txBody>
          <a:bodyPr/>
          <a:lstStyle/>
          <a:p>
            <a:r>
              <a:rPr lang="ru-RU" dirty="0"/>
              <a:t>Программа работы Регионального интенсива предусматривает: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99" y="828675"/>
            <a:ext cx="6133146" cy="3988652"/>
          </a:xfrm>
        </p:spPr>
        <p:txBody>
          <a:bodyPr/>
          <a:lstStyle/>
          <a:p>
            <a:r>
              <a:rPr lang="ru-RU" dirty="0"/>
              <a:t>1. Обучение школьников 8-10 классов базовым основам волонтерской работы в области финансовой грамотности с использованием материалов сайта АРФГ и получением ими сертификата финансового волонтера.</a:t>
            </a:r>
          </a:p>
          <a:p>
            <a:r>
              <a:rPr lang="ru-RU" dirty="0"/>
              <a:t>2. Участие школьников в цикле открытых лекций, мастер-классах и интерактивах по актуальным вопросам внедрения новых финансовых инструментов, перспектив развития новых платежных систем, налогообложения, а также противодействия мошенничеству в финансовой сфере, кибербезопасности, проводимых при поддержке Отделения-НБ Волго-Вятского ГУ Банка России с привлечением практикующих специалистов кредитных организаций, налоговых органов, а также правоохранительных структур Республики Марий Эл;</a:t>
            </a:r>
          </a:p>
          <a:p>
            <a:r>
              <a:rPr lang="ru-RU" dirty="0"/>
              <a:t>3. Индивидуальную работу волонтеров-студентов с закрепленными за ними школьниками.</a:t>
            </a:r>
          </a:p>
          <a:p>
            <a:r>
              <a:rPr lang="ru-RU" dirty="0"/>
              <a:t>4. Публичную защиту 6 уникальных проектов,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могут быть реализованы с использованием механизма инициативного бюджетирования, перед членами конкурсного жюри</a:t>
            </a:r>
            <a:endParaRPr lang="ru-RU" dirty="0"/>
          </a:p>
          <a:p>
            <a:r>
              <a:rPr lang="ru-RU" dirty="0"/>
              <a:t>5. Проведение 5 уникальных образовательных мероприятий с участием финансовых волонтеров.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52CEF5D-FF31-C02E-7AB0-EB9A66D1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078" y="643695"/>
            <a:ext cx="1928055" cy="192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C5DC1E5-0E57-7326-2764-C3F5285B8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233" y="2866671"/>
            <a:ext cx="2550779" cy="17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97" y="0"/>
            <a:ext cx="7118239" cy="1223707"/>
          </a:xfrm>
        </p:spPr>
        <p:txBody>
          <a:bodyPr/>
          <a:lstStyle/>
          <a:p>
            <a:r>
              <a:rPr lang="ru-RU" sz="2000" dirty="0"/>
              <a:t>Уникальные образовательные мероприятия, проведенные при участии выпускников Регионального интенсива «Финансы. Молодежь. Будущее»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1346138"/>
            <a:ext cx="5873750" cy="36317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анкетирования более 400 человек в рамках создания 6 уникальных проектов, которые могут быть реализованы с использованием механизма инициативного бюджетирования;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23 финансовых волонтеров- школьников из средних общеобразовательных школ г. Йошкар-Олы и Республики Марий Эл;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олимпиадного движения в области финансовой грамотности, привлечение 86 школьников к участию в олимпиаде РЭУ им. Г.В. Плеханова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Информационно-экономической школы «Эксперт» 18-22 марта 2025 г. с привлечением к участию 178 человек.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67E53C-3551-F509-921D-BFAF1E63F9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9852" y="1450912"/>
            <a:ext cx="2566663" cy="34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1991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4E9221-9273-9FFF-89C6-F7B5BAB4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C631E-51F5-857F-55B6-13BFC5B6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27356"/>
            <a:ext cx="4647500" cy="2725041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Спасибо за внимание!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Остались вопросы</a:t>
            </a:r>
            <a:r>
              <a:rPr lang="en-US" b="1" dirty="0">
                <a:solidFill>
                  <a:schemeClr val="tx1"/>
                </a:solidFill>
              </a:rPr>
              <a:t>? </a:t>
            </a:r>
            <a:r>
              <a:rPr lang="ru-RU" b="1" dirty="0">
                <a:solidFill>
                  <a:schemeClr val="tx1"/>
                </a:solidFill>
              </a:rPr>
              <a:t>Задайте их организаторам!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Также вы можете связаться с нами с помощью </a:t>
            </a:r>
            <a:r>
              <a:rPr lang="en-US" sz="2000" dirty="0">
                <a:solidFill>
                  <a:schemeClr val="tx1"/>
                </a:solidFill>
              </a:rPr>
              <a:t>QR</a:t>
            </a:r>
            <a:r>
              <a:rPr lang="ru-RU" sz="2000" dirty="0">
                <a:solidFill>
                  <a:schemeClr val="tx1"/>
                </a:solidFill>
              </a:rPr>
              <a:t>-кода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3AD6B8-E989-B7E5-0237-0C4F5511E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41018" y="1695778"/>
            <a:ext cx="2456619" cy="245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935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468</Words>
  <Application>Microsoft Office PowerPoint</Application>
  <PresentationFormat>Экран (16:9)</PresentationFormat>
  <Paragraphs>22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White</vt:lpstr>
      <vt:lpstr>Региональный интенсив по финансовой грамотности для школьников  Республики Марий Эл «Финансы. Молодежь. Будущее»</vt:lpstr>
      <vt:lpstr>Актуальность проекта </vt:lpstr>
      <vt:lpstr>Для подготовки «дорожной карты» работы Регионального интенсива «Молодежь. Финансы.Будущее» в 2024 году Региональным центром финансовой грамотности Республики Марий Эл проведен комплекс подготовительных мероприятий:</vt:lpstr>
      <vt:lpstr>Программа работы Регионального интенсива предусматривает:</vt:lpstr>
      <vt:lpstr>Уникальные образовательные мероприятия, проведенные при участии выпускников Регионального интенсива «Финансы. Молодежь. Будущее»</vt:lpstr>
      <vt:lpstr>Спасибо за внимание!  Остались вопросы? Задайте их организаторам! Также вы можете связаться с нами с помощью QR-кода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MF-MosYV</cp:lastModifiedBy>
  <cp:revision>68</cp:revision>
  <dcterms:modified xsi:type="dcterms:W3CDTF">2025-07-22T08:00:53Z</dcterms:modified>
</cp:coreProperties>
</file>