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4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5407" autoAdjust="0"/>
  </p:normalViewPr>
  <p:slideViewPr>
    <p:cSldViewPr snapToGrid="0" snapToObjects="1" showGuides="1">
      <p:cViewPr varScale="1">
        <p:scale>
          <a:sx n="146" d="100"/>
          <a:sy n="146" d="100"/>
        </p:scale>
        <p:origin x="1128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7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pPr>
              <a:lnSpc>
                <a:spcPts val="1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кампания по финансовой грамотности</a:t>
            </a:r>
          </a:p>
          <a:p>
            <a:pPr>
              <a:lnSpc>
                <a:spcPts val="1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>
              <a:lnSpc>
                <a:spcPts val="1000"/>
              </a:lnSpc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финансовой грамотности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Чеченской Республики</a:t>
            </a:r>
          </a:p>
          <a:p>
            <a:pPr>
              <a:lnSpc>
                <a:spcPts val="1000"/>
              </a:lnSpc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fingram95.ru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fingram95@mail.ru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93" y="1069910"/>
            <a:ext cx="4135105" cy="858418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фотовыставка «Эволюция денег»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BC59E-A5C6-4E93-9A24-23D42E9D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6" y="211136"/>
            <a:ext cx="1178733" cy="1367775"/>
          </a:xfrm>
          <a:prstGeom prst="rect">
            <a:avLst/>
          </a:prstGeom>
        </p:spPr>
      </p:pic>
      <p:pic>
        <p:nvPicPr>
          <p:cNvPr id="8" name="Рисунок 7" descr="Монеты на Древней Руси Обзор, фото, ценность">
            <a:extLst>
              <a:ext uri="{FF2B5EF4-FFF2-40B4-BE49-F238E27FC236}">
                <a16:creationId xmlns:a16="http://schemas.microsoft.com/office/drawing/2014/main" id="{A334502C-029E-42F4-8797-42DC2E5584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" y="2370908"/>
            <a:ext cx="1704703" cy="119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49AC40-EA91-4D00-9DEE-3B20C66B4D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25" y="2361839"/>
            <a:ext cx="2285223" cy="120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FF52D5-D3DD-426B-AD68-1CA79F055BE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5118"/>
            <a:ext cx="1175376" cy="122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B91352-4A3F-4C7A-98D4-499C3BC56FD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2314361"/>
            <a:ext cx="1290701" cy="129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B6AD24-9F9B-4AFF-842E-93F7F1A34E1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27" y="2335118"/>
            <a:ext cx="807971" cy="129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A0B74F-37E8-44EB-9988-44F659DE19E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3" y="2335118"/>
            <a:ext cx="707300" cy="122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84" y="211496"/>
            <a:ext cx="3974840" cy="506962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ru-RU" sz="1600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составляющие успеха-знания, команда, креатив» - Антон Германович Силуанов</a:t>
            </a:r>
            <a:br>
              <a:rPr lang="ru-RU" b="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41" y="548640"/>
            <a:ext cx="4214014" cy="41801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534988" algn="just">
              <a:buNone/>
            </a:pP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вопрос о финансовой грамотности является по прежнему актуальным. Финансовая грамотность позволяет разумно распорядиться своими доходами и сбережениями и определить возможные финансовые риски. Финансовая грамотность – это четкое и спланированное управление доходами. Знание основ дает гарантию в уменьшении финансовых потерь, обеспечивает стабильность личного бюджета и благосостояния граждан.</a:t>
            </a:r>
            <a:r>
              <a:rPr lang="ru-RU" b="0" i="0" dirty="0">
                <a:solidFill>
                  <a:srgbClr val="2B2E33"/>
                </a:solidFill>
                <a:effectLst/>
                <a:latin typeface="PT_Russia-Text"/>
              </a:rPr>
              <a:t>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люди свободнее ориентировались в мире финансов, выбирали именно те услуги, которые им нужны, необходимо, чтобы они знали как зародились деньги и какова была их эволюция. Министерство финансов Чеченской Республики ведет работу по финансовому просвещению и повышению финансовой грамотности населения, участвует в актуализации образовательных материалов для школ и вузов, проводит вебинары и очные мероприятия, выпускает информационные ролики и обучающие игры, разрабатывает брошюры, в том числе на родном языке. Выставка явилась новым форматом и креативным подходом. </a:t>
            </a:r>
          </a:p>
          <a:p>
            <a:pPr marL="0" indent="0" algn="just">
              <a:buNone/>
            </a:pPr>
            <a:endParaRPr lang="ru-RU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98AE0-D12E-420E-B78A-7C1E14CF3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140">
            <a:off x="4709586" y="396446"/>
            <a:ext cx="1762366" cy="1287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C40ACE-8823-4B19-8880-0820FD618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963">
            <a:off x="6479947" y="695866"/>
            <a:ext cx="2039806" cy="18845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66B8F9-B244-4E08-BC75-C63258C3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4893">
            <a:off x="4740324" y="2241291"/>
            <a:ext cx="2129246" cy="15969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C3C79C-BDED-4109-9594-B276751EE6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56" y="3668853"/>
            <a:ext cx="2368969" cy="12507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9" y="-69866"/>
            <a:ext cx="5410549" cy="4785557"/>
          </a:xfrm>
        </p:spPr>
        <p:txBody>
          <a:bodyPr/>
          <a:lstStyle/>
          <a:p>
            <a:pPr indent="540385" algn="just">
              <a:lnSpc>
                <a:spcPct val="115000"/>
              </a:lnSpc>
              <a:spcBef>
                <a:spcPts val="2400"/>
              </a:spcBef>
              <a:spcAft>
                <a:spcPts val="800"/>
              </a:spcAft>
            </a:pP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Министерство финансов Чеченской Республики представляет новый выставочный проект «Эволюция денег».</a:t>
            </a:r>
            <a:b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Деньги стали темой новой выставки, посетив которую можно узнать об истории их бытования: чем пользовались люди до появления денежных средств, как они менялись, из каких материалов делались, какой вклад Россия внесла в мировую историю денег и многое другое. Поводом для рассказа послужил 2024 год-«Год истории», объявленный в Чеченской Республики.</a:t>
            </a:r>
            <a:b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К слову, одной из первых стала нумизматическая коллекция, которая рассказывает об экспедициях и  странах, культуре народов, их населяющих. Первый блок выставки представляет первыми деньгами, которые  появились в VII веке до нашей эры. В качестве платежных средств где использовали камни и ракушки. </a:t>
            </a:r>
            <a:b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b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Последующие разделы </a:t>
            </a: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посвящены первым монетам в мире, которые появились еще до нашей эры, предположительно в 685 году в малоазийском государстве – Лидия. Товары обменивали на камни, продовольствие и пушнину, которая высоко ценилась также и в других странах, например в Византийской империи. Оттуда и привезли на Русь золотые и серебряные монеты, которые меняли на меха.</a:t>
            </a:r>
            <a:b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экспозиция рассказывает о бумажных деньгах России появившихся спустя век — во времена правления Екатерины II.  </a:t>
            </a:r>
            <a:br>
              <a:rPr lang="ru-RU" sz="1100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</a:br>
            <a:r>
              <a:rPr lang="ru-RU" sz="12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экспозиции посвящена истории денежных реформ, когда происходит постепенный переход от ручной чеканки монет к машинной, основываются новые денежные дворы с современным оборудованием, а производство денег подчиняется определенным правилам.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58803-E955-42C5-80E7-49DAD229A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353">
            <a:off x="6198327" y="182881"/>
            <a:ext cx="1926770" cy="14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1" y="252521"/>
            <a:ext cx="6888265" cy="512589"/>
          </a:xfrm>
        </p:spPr>
        <p:txBody>
          <a:bodyPr/>
          <a:lstStyle/>
          <a:p>
            <a:pPr algn="ctr" fontAlgn="t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Мобильная фотовыставка «Эволюция денег»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93" y="895739"/>
            <a:ext cx="7825274" cy="4155232"/>
          </a:xfrm>
        </p:spPr>
        <p:txBody>
          <a:bodyPr/>
          <a:lstStyle/>
          <a:p>
            <a:pPr marL="108000" indent="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проекта-люди всех возрастных категорий, которые заинтересованы в повышении своей финансовой грамотности и в формировании уверенного финансового поведения. Целевая аудитория расширяется, заявки на проведение экскурсии с мобильной выставкой работники отдела финансовой грамотности и проектного управления получили от дошкольных учреждений, интерната для слабослышащих детей, где с помощью сурдолога можно провести данное мероприятие.   </a:t>
            </a:r>
          </a:p>
          <a:p>
            <a:pPr marL="108000" indent="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экскурсии слушатели имеют возможность задать вопросы и получить ответы сотрудников Министерства финансов на самые актуальные темы финансового просвещения:</a:t>
            </a:r>
          </a:p>
          <a:p>
            <a:pPr marL="279450" indent="-17145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составлять личный финансовый план?</a:t>
            </a:r>
          </a:p>
          <a:p>
            <a:pPr marL="279450" indent="-17145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телефонных мошенников?</a:t>
            </a:r>
          </a:p>
          <a:p>
            <a:pPr marL="279450" indent="-17145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программе долгосрочных сбережений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000" indent="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 финансовой грамотности необходимо, чтобы избежать финансовые потери, обеспечить устойчивость своего личного и семейного бюджета, стабильное развитие домохозяйства.</a:t>
            </a:r>
          </a:p>
        </p:txBody>
      </p:sp>
      <p:sp>
        <p:nvSpPr>
          <p:cNvPr id="5" name="AutoShape 4" descr="a3d0ebbc-ff2e-49e7-b4b5-0a2103c41b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3414" y="671803"/>
            <a:ext cx="7877175" cy="4105469"/>
          </a:xfrm>
        </p:spPr>
        <p:txBody>
          <a:bodyPr/>
          <a:lstStyle/>
          <a:p>
            <a:pPr marL="0" indent="-54000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фотовыставка «Эволюция денег»</a:t>
            </a:r>
          </a:p>
          <a:p>
            <a:pPr marL="0" indent="-54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работы по повышению финансовой грамотности в Чеченской Республике сотрудники Министерства финансов Чеченской Республики во взаимодействии с партнерами, периодически проводят выездные мероприятия направленные на повышение финансовой грамотности населения, предлагая все новые и новые форматы проведения.</a:t>
            </a:r>
          </a:p>
          <a:p>
            <a:pPr marL="0" indent="-54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выставка не осталась без внимания среди жителей, гостей и средств массовой информации.</a:t>
            </a:r>
          </a:p>
          <a:p>
            <a:pPr marL="0" indent="-54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выставки прошло в стенах Министерства финансов Чеченской республики, где работники отдела финансовой грамотности и проектного управления проводили экскурсии как среди сотрудников Министерства так и  для гостей.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таких акций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донести до большого количества граждан  информацию по финансовой грамотности, возникновении и эволюции денежных знаков, при этом уделяя особое внимание интересующих жителей вопросам.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до жителей региона во время проведения экскурсий доводится путем бесед на актуальные темы по финансовой грамотности а также путем раздачи печатной продукции (буклеты, брошюры, флаеры, листовки, учебные пособия) на тему повышения финансовой грамотности и защиты от мошенников.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Информационная кампания «Эволюция денег»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2024 году охватила около 10 тысяч жителей региона, так как мобильная выставка располагалась в Национальной библиотеке Чеченской Республики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им.А.Айдамирова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вызвала положительные эмоции и оставила достаточно положительных отзывов.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экспозиция»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каждым разом набирают обороты, а печатная продукция, которая содержит базовые знания о принципах ответственного финансового поведения, является отличным источником финансовой информации. В ходе приятного времяпрепровождения все желающие могут получить знания о финансах, которые необходимы в повседневной жизни.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17" y="323308"/>
            <a:ext cx="6888265" cy="292513"/>
          </a:xfrm>
        </p:spPr>
        <p:txBody>
          <a:bodyPr/>
          <a:lstStyle/>
          <a:p>
            <a:pPr algn="ctr"/>
            <a:r>
              <a:rPr lang="ru-RU" dirty="0"/>
              <a:t>«Эволюция денег»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414" y="466531"/>
            <a:ext cx="7877175" cy="4200719"/>
          </a:xfrm>
        </p:spPr>
        <p:txBody>
          <a:bodyPr/>
          <a:lstStyle/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14">
            <a:extLst>
              <a:ext uri="{FF2B5EF4-FFF2-40B4-BE49-F238E27FC236}">
                <a16:creationId xmlns:a16="http://schemas.microsoft.com/office/drawing/2014/main" id="{9296C1A8-318E-442B-BF36-AC7C598F8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33248"/>
              </p:ext>
            </p:extLst>
          </p:nvPr>
        </p:nvGraphicFramePr>
        <p:xfrm>
          <a:off x="444137" y="759044"/>
          <a:ext cx="8392886" cy="3981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2886">
                  <a:extLst>
                    <a:ext uri="{9D8B030D-6E8A-4147-A177-3AD203B41FA5}">
                      <a16:colId xmlns:a16="http://schemas.microsoft.com/office/drawing/2014/main" val="2632097748"/>
                    </a:ext>
                  </a:extLst>
                </a:gridCol>
              </a:tblGrid>
              <a:tr h="3981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13118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39728D-3539-4D5D-8519-F7F99445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2435">
            <a:off x="528591" y="664054"/>
            <a:ext cx="3846793" cy="31737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9E5367-C841-4D9F-BAF7-25354F733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4" y="759044"/>
            <a:ext cx="3836966" cy="28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2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8123</TotalTime>
  <Words>830</Words>
  <Application>Microsoft Office PowerPoint</Application>
  <PresentationFormat>Экран (16:9)</PresentationFormat>
  <Paragraphs>36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Helvetica Neue</vt:lpstr>
      <vt:lpstr>Helvetica Neue Light</vt:lpstr>
      <vt:lpstr>Helvetica Neue Medium</vt:lpstr>
      <vt:lpstr>Proxima Nova Rg</vt:lpstr>
      <vt:lpstr>PT_Russia-Text</vt:lpstr>
      <vt:lpstr>Roboto</vt:lpstr>
      <vt:lpstr>Times New Roman</vt:lpstr>
      <vt:lpstr>White</vt:lpstr>
      <vt:lpstr>Мобильная фотовыставка «Эволюция денег»</vt:lpstr>
      <vt:lpstr>«Основные составляющие успеха-знания, команда, креатив» - Антон Германович Силуанов </vt:lpstr>
      <vt:lpstr>Министерство финансов Чеченской Республики представляет новый выставочный проект «Эволюция денег». Деньги стали темой новой выставки, посетив которую можно узнать об истории их бытования: чем пользовались люди до появления денежных средств, как они менялись, из каких материалов делались, какой вклад Россия внесла в мировую историю денег и многое другое. Поводом для рассказа послужил 2024 год-«Год истории», объявленный в Чеченской Республики. К слову, одной из первых стала нумизматическая коллекция, которая рассказывает об экспедициях и  странах, культуре народов, их населяющих. Первый блок выставки представляет первыми деньгами, которые  появились в VII веке до нашей эры. В качестве платежных средств где использовали камни и ракушки.   Последующие разделы посвящены первым монетам в мире, которые появились еще до нашей эры, предположительно в 685 году в малоазийском государстве – Лидия. Товары обменивали на камни, продовольствие и пушнину, которая высоко ценилась также и в других странах, например в Византийской империи. Оттуда и привезли на Русь золотые и серебряные монеты, которые меняли на меха. Далее экспозиция рассказывает о бумажных деньгах России появившихся спустя век — во времена правления Екатерины II.   Часть экспозиции посвящена истории денежных реформ, когда происходит постепенный переход от ручной чеканки монет к машинной, основываются новые денежные дворы с современным оборудованием, а производство денег подчиняется определенным правилам. </vt:lpstr>
      <vt:lpstr>Мобильная фотовыставка «Эволюция денег»</vt:lpstr>
      <vt:lpstr>Презентация PowerPoint</vt:lpstr>
      <vt:lpstr>«Эволюция денег»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Вацуева Луиза Гиланиевна</dc:creator>
  <cp:lastModifiedBy>Вацуева Луиза Гиланиевна</cp:lastModifiedBy>
  <cp:revision>170</cp:revision>
  <dcterms:modified xsi:type="dcterms:W3CDTF">2025-04-14T15:05:31Z</dcterms:modified>
</cp:coreProperties>
</file>