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557" y="6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7544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68937" y="3906311"/>
            <a:ext cx="6350680" cy="802572"/>
          </a:xfrm>
        </p:spPr>
        <p:txBody>
          <a:bodyPr>
            <a:noAutofit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практики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просвещение детей и молодежи 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Наименование субъекта 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Псковская область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практики: 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ДПО «Псковский областной институт повышения квалификации работников образования», Куприянова Арина Николаевна, </a:t>
            </a:r>
            <a:r>
              <a:rPr lang="en-US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9517513378, </a:t>
            </a:r>
            <a:r>
              <a:rPr lang="en-US" sz="12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arinanikolaewna@mail.ru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5009"/>
            <a:ext cx="6511234" cy="11851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«Финансовый маяк: </a:t>
            </a:r>
            <a:br>
              <a:rPr lang="ru-RU" dirty="0"/>
            </a:br>
            <a:r>
              <a:rPr lang="ru-RU" dirty="0"/>
              <a:t>ваш путь к грамотности» </a:t>
            </a:r>
            <a:br>
              <a:rPr lang="ru-RU" dirty="0"/>
            </a:br>
            <a:r>
              <a:rPr lang="ru-RU" dirty="0"/>
              <a:t>(просветительские лекции </a:t>
            </a:r>
            <a:br>
              <a:rPr lang="ru-RU" dirty="0"/>
            </a:br>
            <a:r>
              <a:rPr lang="ru-RU" dirty="0"/>
              <a:t>по финансовой грамотности)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«Финансовый маяк: ваш путь к грамотности»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53" y="1301009"/>
            <a:ext cx="3823249" cy="237152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«Финансовый маяк: ваш путь к грамотности»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представляет собой образовательную инициативу, направленную на повышение уровня финансовой грамотности среди детей и молодёжи. 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проект сочетает в себе теоретические знания, практические навыки и современные технологии, чтобы помочь участникам освоить ключевые аспекты управления личными финансами.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69" y="2853624"/>
            <a:ext cx="5410549" cy="868334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Обучение основам финансовой грамотности: участники узнают, как планировать бюджет, управлять долгами, инвестировать и минимизировать финансовые риски.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навыков принятия решений: проект помогает научиться анализировать финансовые ситуации и принимать обоснованные решения.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Повышение осведомленности о финансовых инструментах: участники знакомятся с различными финансовыми продуктами, такими как кредиты, депозиты, страховые полисы и инвестиционные инструменты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175" y="1168991"/>
            <a:ext cx="4110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цели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673" y="1646613"/>
            <a:ext cx="3784127" cy="682727"/>
          </a:xfrm>
        </p:spPr>
        <p:txBody>
          <a:bodyPr/>
          <a:lstStyle/>
          <a:p>
            <a:pPr lvl="1" indent="0" algn="just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Темы включают основы финансового планирования, управление кредитами, инвестиции и пенсионное обеспечение.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80" y="912855"/>
            <a:ext cx="3612164" cy="536489"/>
          </a:xfrm>
        </p:spPr>
        <p:txBody>
          <a:bodyPr/>
          <a:lstStyle/>
          <a:p>
            <a:pPr marL="214312" lvl="1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Проводятся экспертами в области финансов, экономики и инвестиций.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775" y="165484"/>
            <a:ext cx="4956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  <a:sym typeface="Helvetica Neue Medium"/>
              </a:rPr>
              <a:t>Лекции и семинары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kf1viiivgk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6" y="1600200"/>
            <a:ext cx="3218075" cy="241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06b8HncU4Y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75" y="2934693"/>
            <a:ext cx="2945076" cy="22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825" y="912855"/>
            <a:ext cx="5415218" cy="536489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Участники применяют полученные знания на практике, решая кейсы и задачи, связанные с реальными финансовыми ситуациями</a:t>
            </a:r>
          </a:p>
        </p:txBody>
      </p:sp>
      <p:pic>
        <p:nvPicPr>
          <p:cNvPr id="2050" name="Picture 2" descr="C:\Users\user\Downloads\h0K9sI2FpG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6" y="2088292"/>
            <a:ext cx="2841109" cy="213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0il3yp8z0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07" y="2879124"/>
            <a:ext cx="2696447" cy="20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WzUi2c-LW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54" y="1786633"/>
            <a:ext cx="3141834" cy="23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Консультации с экспертами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4" y="1181100"/>
            <a:ext cx="7877175" cy="5982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Возможность получить индивидуальные рекомендации по управлению финансами</a:t>
            </a:r>
          </a:p>
        </p:txBody>
      </p:sp>
      <p:pic>
        <p:nvPicPr>
          <p:cNvPr id="3074" name="Picture 2" descr="C:\Users\user\Downloads\KZL7JHOvV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3" y="1865869"/>
            <a:ext cx="3214988" cy="24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DQQy1Be1b1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23" y="2691133"/>
            <a:ext cx="2964761" cy="22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MgC-007i0y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92" y="3173258"/>
            <a:ext cx="2519897" cy="18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Участники становятся более уверенными в управлении своими финансами.</a:t>
            </a:r>
          </a:p>
          <a:p>
            <a:r>
              <a:rPr lang="ru-RU" dirty="0"/>
              <a:t>Снижение уровня финансовых ошибок и рисков.</a:t>
            </a:r>
          </a:p>
          <a:p>
            <a:r>
              <a:rPr lang="ru-RU" dirty="0"/>
              <a:t>Повышение осведомленности о возможностях инвестирования и сбережения</a:t>
            </a:r>
          </a:p>
          <a:p>
            <a:endParaRPr lang="ru-RU" dirty="0"/>
          </a:p>
        </p:txBody>
      </p:sp>
      <p:pic>
        <p:nvPicPr>
          <p:cNvPr id="4098" name="Picture 2" descr="C:\Users\user\Downloads\UwaPzo-G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0" y="2764472"/>
            <a:ext cx="2604230" cy="19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DKV4ZIMfyz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43" y="2348814"/>
            <a:ext cx="3259052" cy="244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X6wx5QpCtU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59" y="2689013"/>
            <a:ext cx="2805452" cy="21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719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dirty="0"/>
              <a:t>Проект опирается на концепцию информационной грамотности, которая включает в себя умение искать, анализировать и использовать информацию для принятия решений. Финансовая грамотность рассматривается как часть этой концепции, позволяющая людям лучше ориентироваться в финансовой среде, избегать мошенничества и находить ресурсы для повышения своей осведомлённости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Проект «Финансовый маяк: ваш путь к грамотности» не только помогает людям стать финансово независимыми, но и способствует формированию культуры ответственного отношения к деньгам в обществе. Он также поддерживается образовательными учреждениями и финансовыми организациями, что делает его доступным для широкой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12715506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357</Words>
  <Application>Microsoft Office PowerPoint</Application>
  <PresentationFormat>Экран (16:9)</PresentationFormat>
  <Paragraphs>25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Helvetica Neue</vt:lpstr>
      <vt:lpstr>Helvetica Neue Light</vt:lpstr>
      <vt:lpstr>Proxima Nova Rg</vt:lpstr>
      <vt:lpstr>Times New Roman</vt:lpstr>
      <vt:lpstr>Wingdings</vt:lpstr>
      <vt:lpstr>White</vt:lpstr>
      <vt:lpstr>«Финансовый маяк:  ваш путь к грамотности»  (просветительские лекции  по финансовой грамотности)</vt:lpstr>
      <vt:lpstr>«Финансовый маяк: ваш путь к грамотности»</vt:lpstr>
      <vt:lpstr>Презентация PowerPoint</vt:lpstr>
      <vt:lpstr> Темы включают основы финансового планирования, управление кредитами, инвестиции и пенсионное обеспечение. </vt:lpstr>
      <vt:lpstr>Практические задания</vt:lpstr>
      <vt:lpstr>Консультации с экспертами</vt:lpstr>
      <vt:lpstr>Результаты проекта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68</cp:revision>
  <dcterms:modified xsi:type="dcterms:W3CDTF">2025-04-09T07:42:39Z</dcterms:modified>
</cp:coreProperties>
</file>