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64" r:id="rId5"/>
    <p:sldId id="261" r:id="rId6"/>
    <p:sldId id="262" r:id="rId7"/>
    <p:sldId id="260" r:id="rId8"/>
    <p:sldId id="263" r:id="rId9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31" d="100"/>
          <a:sy n="131" d="100"/>
        </p:scale>
        <p:origin x="192" y="59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07670" y="4060825"/>
            <a:ext cx="6383020" cy="964565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 </a:t>
            </a:r>
            <a:r>
              <a:rPr lang="en-US" altLang="en-US" sz="1200" dirty="0"/>
              <a:t>финансовое</a:t>
            </a:r>
            <a:r>
              <a:rPr lang="en-US" altLang="ru-RU" sz="1200" dirty="0"/>
              <a:t> </a:t>
            </a:r>
            <a:r>
              <a:rPr lang="en-US" altLang="en-US" sz="1200" dirty="0"/>
              <a:t>просвещение</a:t>
            </a:r>
            <a:r>
              <a:rPr lang="en-US" altLang="ru-RU" sz="1200" dirty="0"/>
              <a:t> </a:t>
            </a:r>
            <a:r>
              <a:rPr lang="en-US" altLang="en-US" sz="1200" dirty="0"/>
              <a:t>детей</a:t>
            </a:r>
            <a:r>
              <a:rPr lang="en-US" altLang="ru-RU" sz="1200" dirty="0"/>
              <a:t> </a:t>
            </a:r>
            <a:r>
              <a:rPr lang="en-US" altLang="en-US" sz="1200" dirty="0"/>
              <a:t>и</a:t>
            </a:r>
            <a:r>
              <a:rPr lang="en-US" altLang="ru-RU" sz="1200" dirty="0"/>
              <a:t> </a:t>
            </a:r>
            <a:r>
              <a:rPr lang="en-US" altLang="en-US" sz="1200" dirty="0"/>
              <a:t>молодежи</a:t>
            </a:r>
            <a:endParaRPr lang="en-US" altLang="en-US" sz="1200" dirty="0"/>
          </a:p>
          <a:p>
            <a:r>
              <a:rPr lang="ru-RU" sz="1200" dirty="0"/>
              <a:t>Наименование субъекта: Псковская область  </a:t>
            </a:r>
            <a:endParaRPr lang="ru-RU" sz="1200" dirty="0"/>
          </a:p>
          <a:p>
            <a:r>
              <a:rPr lang="ru-RU" sz="1200" dirty="0"/>
              <a:t>Автор практики: ФГБОУ ВО «Псковский государственный университет»; </a:t>
            </a:r>
            <a:endParaRPr lang="ru-RU" sz="1200" dirty="0"/>
          </a:p>
          <a:p>
            <a:r>
              <a:rPr lang="ru-RU" sz="1200" dirty="0"/>
              <a:t>Гусарова Виктория Николаевна, тел.: +79212102726; </a:t>
            </a:r>
            <a:r>
              <a:rPr lang="en-US" sz="1200" dirty="0"/>
              <a:t>e-mail</a:t>
            </a:r>
            <a:r>
              <a:rPr lang="ru-RU" sz="1200" dirty="0"/>
              <a:t>: </a:t>
            </a:r>
            <a:r>
              <a:rPr lang="en-US" sz="1200" dirty="0"/>
              <a:t>vgusarova80@rambler.ru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Креативный</a:t>
            </a:r>
            <a:r>
              <a:rPr lang="en-US" altLang="ru-RU" dirty="0"/>
              <a:t> </a:t>
            </a:r>
            <a:r>
              <a:rPr lang="en-US" altLang="en-US" dirty="0"/>
              <a:t>лагерь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/>
              <a:t>Школа</a:t>
            </a:r>
            <a:r>
              <a:rPr lang="en-US" altLang="ru-RU" dirty="0"/>
              <a:t> </a:t>
            </a:r>
            <a:r>
              <a:rPr lang="en-US" altLang="en-US" dirty="0"/>
              <a:t>молодого</a:t>
            </a:r>
            <a:r>
              <a:rPr lang="en-US" altLang="ru-RU" dirty="0"/>
              <a:t> </a:t>
            </a:r>
            <a:r>
              <a:rPr lang="en-US" altLang="en-US" dirty="0"/>
              <a:t>предпринимателя</a:t>
            </a:r>
            <a:r>
              <a:rPr lang="en-US" altLang="en-US" dirty="0"/>
              <a:t>» </a:t>
            </a:r>
            <a:endParaRPr lang="en-US" altLang="en-US" dirty="0"/>
          </a:p>
        </p:txBody>
      </p:sp>
      <p:pic>
        <p:nvPicPr>
          <p:cNvPr id="1028" name="Picture 4" descr="https://yoursticker.ru/wp-content/uploads/2021/12/pskovskoj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145"/>
            <a:ext cx="1930089" cy="14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2"/>
          <p:cNvSpPr>
            <a:spLocks noGrp="1"/>
          </p:cNvSpPr>
          <p:nvPr/>
        </p:nvSpPr>
        <p:spPr>
          <a:xfrm>
            <a:off x="633095" y="161925"/>
            <a:ext cx="6888480" cy="6178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altLang="ru-RU" dirty="0">
                <a:solidFill>
                  <a:srgbClr val="FF0000"/>
                </a:solidFill>
              </a:rPr>
              <a:t>Ключевые особенности: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740" y="518795"/>
            <a:ext cx="2686050" cy="5537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Проведение в период школьных каникул</a:t>
            </a:r>
            <a:endParaRPr kumimoji="0" lang="ru-RU" alt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8245" y="1154430"/>
            <a:ext cx="2686050" cy="2768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Ежедневная занятость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" y="1651635"/>
            <a:ext cx="3284220" cy="138493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Сочетание занятий по финансовой грамотнсоти и предпринимательству с разговорным английским языком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3980" y="3187383"/>
            <a:ext cx="2686050" cy="138493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Прилечение волонтеров финансового просвещения и профессионалов - финансистов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740" y="4723765"/>
            <a:ext cx="2686050" cy="2768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Мультиформтность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0030" y="0"/>
            <a:ext cx="3622675" cy="51428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454025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Участие профессионалов - финансистов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85" y="669925"/>
            <a:ext cx="8878570" cy="2391410"/>
          </a:xfrm>
        </p:spPr>
        <p:txBody>
          <a:bodyPr/>
          <a:lstStyle/>
          <a:p>
            <a:pPr marL="0" indent="457200">
              <a:buNone/>
            </a:pPr>
            <a:r>
              <a:rPr lang="ru-RU" sz="1400"/>
              <a:t>Один из дней Креативного лагеря был посвящен общению с представителями Отделения Псков Банка России</a:t>
            </a:r>
            <a:endParaRPr lang="ru-RU" sz="1400"/>
          </a:p>
          <a:p>
            <a:pPr marL="0" indent="457200">
              <a:buNone/>
            </a:pPr>
            <a:r>
              <a:rPr lang="ru-RU" b="1">
                <a:solidFill>
                  <a:srgbClr val="FF0000"/>
                </a:solidFill>
              </a:rPr>
              <a:t>О чем общались:</a:t>
            </a:r>
            <a:endParaRPr lang="ru-RU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/>
              <a:t>- об инвестициях и том, что могут даже школьники;</a:t>
            </a:r>
            <a:endParaRPr lang="ru-RU"/>
          </a:p>
          <a:p>
            <a:pPr marL="0" indent="0">
              <a:buNone/>
            </a:pPr>
            <a:r>
              <a:rPr lang="ru-RU"/>
              <a:t>- о мошенниках и подделке денежных знаков (практические примеры в регионе);</a:t>
            </a:r>
            <a:endParaRPr lang="ru-RU"/>
          </a:p>
          <a:p>
            <a:pPr marL="0" indent="0">
              <a:buNone/>
            </a:pPr>
            <a:r>
              <a:rPr lang="ru-RU"/>
              <a:t>- самостоятельно попробовали оценить подлинность денежных купюр, </a:t>
            </a:r>
            <a:endParaRPr lang="ru-RU"/>
          </a:p>
          <a:p>
            <a:pPr marL="0" indent="0">
              <a:buNone/>
            </a:pPr>
            <a:r>
              <a:rPr lang="ru-RU"/>
              <a:t>как с помощью приборов, принесенных из Банка России, так и с помощью </a:t>
            </a:r>
            <a:endParaRPr lang="ru-RU"/>
          </a:p>
          <a:p>
            <a:pPr marL="0" indent="0">
              <a:buNone/>
            </a:pPr>
            <a:r>
              <a:rPr lang="ru-RU"/>
              <a:t>личных мобильных телефонов</a:t>
            </a:r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3940" y="1057910"/>
            <a:ext cx="2954655" cy="19697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405" y="3027680"/>
            <a:ext cx="3044190" cy="202882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05" y="3043555"/>
            <a:ext cx="3020060" cy="20129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3061970"/>
            <a:ext cx="2992120" cy="19945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60" y="50165"/>
            <a:ext cx="3709670" cy="42164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Форматы проведения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4330" y="682625"/>
            <a:ext cx="2439670" cy="32537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66040"/>
            <a:ext cx="1785620" cy="238188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2571750"/>
            <a:ext cx="1780540" cy="2374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350" y="471805"/>
            <a:ext cx="2925445" cy="11074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Знакомство и выравнивание уровня знаний в формате мастермайнд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995" y="1741170"/>
            <a:ext cx="2925445" cy="83058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Разбор кейсов и генерация проектных идей в формате мирового кафе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4135" y="2733675"/>
            <a:ext cx="2925445" cy="5537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Проработка проектов в формате шести шляп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1325" y="3440430"/>
            <a:ext cx="2925445" cy="5537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Презентация проектных идей в формате Печа Куча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74520" y="4103370"/>
            <a:ext cx="2925445" cy="83058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Тематические симуляционные игры и дебаты</a:t>
            </a:r>
            <a:endParaRPr kumimoji="0" lang="ru-RU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313055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Информационное освещение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030" y="898525"/>
            <a:ext cx="7889875" cy="3768725"/>
          </a:xfrm>
        </p:spPr>
        <p:txBody>
          <a:bodyPr/>
          <a:lstStyle/>
          <a:p>
            <a:pPr marL="0" indent="457200">
              <a:buNone/>
            </a:pPr>
            <a:r>
              <a:rPr lang="ru-RU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Чтобы не</a:t>
            </a:r>
            <a:r>
              <a:rPr lang="ru-RU" altLang="en-US" sz="1800">
                <a:latin typeface="Arial" panose="020B0604020202020204" pitchFamily="34" charset="0"/>
                <a:cs typeface="Arial" panose="020B0604020202020204" pitchFamily="34" charset="0"/>
              </a:rPr>
              <a:t> только ребята могли сохранить на память сюжеты и посты про их смену, но и родители могли ежедневно отслеживать образовательную программу своих детей, информирование велось на всех официальных информационных ресурсах ПсковГУ</a:t>
            </a:r>
            <a:endParaRPr lang="ru-RU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</a:t>
            </a:r>
            <a:endParaRPr lang="ru-RU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/>
          </a:p>
          <a:p>
            <a:pPr marL="0" indent="0" algn="ctr">
              <a:buNone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  <a:t>https://t.me/pskovuniversity/11183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623060" y="3084195"/>
            <a:ext cx="5898515" cy="1086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ru-RU" sz="1600" b="0" i="0" u="none" strike="noStrike" cap="none" spc="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https://vk.com/wall-534603_26626</a:t>
            </a:r>
            <a:endParaRPr kumimoji="0" lang="en-US" altLang="ru-RU" sz="1600" b="0" i="0" u="none" strike="noStrike" cap="none" spc="0" normalizeH="0" baseline="0">
              <a:solidFill>
                <a:srgbClr val="000000"/>
              </a:solidFill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ru-RU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ru-RU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https://old.pskgu.ru/page/75942509-1103-4d65-b987-b8884993a2d0</a:t>
            </a:r>
            <a:endParaRPr kumimoji="0" lang="en-US" altLang="ru-RU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378460"/>
          </a:xfrm>
        </p:spPr>
        <p:txBody>
          <a:bodyPr/>
          <a:p>
            <a:r>
              <a:rPr lang="ru-RU" altLang="en-US">
                <a:solidFill>
                  <a:srgbClr val="FF0000"/>
                </a:solidFill>
              </a:rPr>
              <a:t>Автор практики</a:t>
            </a: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7250" y="760730"/>
            <a:ext cx="5255260" cy="4120515"/>
          </a:xfrm>
          <a:prstGeom prst="rect">
            <a:avLst/>
          </a:prstGeom>
        </p:spPr>
        <p:txBody>
          <a:bodyPr wrap="square">
            <a:noAutofit/>
          </a:bodyPr>
          <a:p>
            <a:pPr defTabSz="342900">
              <a:defRPr/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Директор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 права, экономики и управления 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342900">
              <a:defRPr/>
            </a:pP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ФГБОУ ВО «Псковский государственный университет», 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342900">
              <a:defRPr/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кандидат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экономических 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наук;</a:t>
            </a:r>
            <a:endParaRPr lang="ru-RU" sz="11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-автор проектов «Сказки для финансово грамотных детей» и «Финансовая грамотность для мудрых» - включены в сборник лучших практик Минфина РФ;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финансовый консультант;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профессиональный налоговый консультант;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сертифицированный специалист по управлению проектами (IPMA, 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D);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эксперт, лауреат и наставник Всероссийского конкурса «Моя страна – моя Россия»;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Всероссийского проекта «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ПроФит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(Ассоциация развития финансовой грамотности);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и участник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Всероссийского конкурса «Сильные идеи для нового времени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2024;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эксперт </a:t>
            </a:r>
            <a:r>
              <a:rPr lang="ru-RU" sz="11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грантовых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конкурсов Ассоциации развития финансовой грамотности;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-эксперт всероссийского конкурса «Большая Перемена»;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грантовых конкурсов «Движение Первых» и «РосмолодёжьюГранты»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342900">
              <a:defRPr/>
            </a:pPr>
            <a:endParaRPr lang="ru-RU" sz="1100" dirty="0"/>
          </a:p>
        </p:txBody>
      </p:sp>
      <p:pic>
        <p:nvPicPr>
          <p:cNvPr id="4" name="Изображение 3" descr="ГусароваВ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" y="1066165"/>
            <a:ext cx="2943225" cy="27813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316230" y="4402455"/>
            <a:ext cx="2956560" cy="3784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ru-RU" altLang="en-US">
                <a:solidFill>
                  <a:srgbClr val="FF0000"/>
                </a:solidFill>
              </a:rPr>
              <a:t>Гусарова Виктория Николаевна</a:t>
            </a:r>
            <a:endParaRPr lang="ru-RU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2557</Words>
  <Application>WPS Presentation</Application>
  <PresentationFormat>Экран (16:9)</PresentationFormat>
  <Paragraphs>71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Helvetica Neue</vt:lpstr>
      <vt:lpstr>Helvetica Neue Medium</vt:lpstr>
      <vt:lpstr>Helvetica Neue Light</vt:lpstr>
      <vt:lpstr>Proxima Nova Rg</vt:lpstr>
      <vt:lpstr>Yu Gothic UI</vt:lpstr>
      <vt:lpstr>Verdana</vt:lpstr>
      <vt:lpstr>Microsoft YaHei</vt:lpstr>
      <vt:lpstr>Arial Unicode MS</vt:lpstr>
      <vt:lpstr>White</vt:lpstr>
      <vt:lpstr>Креативный лагерь «Школа молодого предпринимателя» </vt:lpstr>
      <vt:lpstr>PowerPoint 演示文稿</vt:lpstr>
      <vt:lpstr>Участие профессионалов - финансистов</vt:lpstr>
      <vt:lpstr>Форматы проведения</vt:lpstr>
      <vt:lpstr>Информационное освещение</vt:lpstr>
      <vt:lpstr>Автор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gusarova</cp:lastModifiedBy>
  <cp:revision>68</cp:revision>
  <dcterms:created xsi:type="dcterms:W3CDTF">2025-04-11T08:18:00Z</dcterms:created>
  <dcterms:modified xsi:type="dcterms:W3CDTF">2025-04-11T10:47:58Z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693E68BFD03649BBB75C185FAFC31C38_13</vt:lpwstr>
  </property>
  <property fmtid="{D5CDD505-2E9C-101B-9397-08002B2CF9AE}" pid="3" name="KSOProductBuildVer">
    <vt:lpwstr>1049-12.2.0.20782</vt:lpwstr>
  </property>
</Properties>
</file>