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2" r:id="rId5"/>
    <p:sldId id="263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0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284018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информационная кампания по финансовой грамотности</a:t>
            </a:r>
          </a:p>
          <a:p>
            <a:r>
              <a:rPr lang="ru-RU" sz="1200" dirty="0"/>
              <a:t>Наименование субъекта: Забайкальский край </a:t>
            </a:r>
          </a:p>
          <a:p>
            <a:r>
              <a:rPr lang="ru-RU" sz="1200" dirty="0"/>
              <a:t>Автор практики: Отделение по Забайкальскому краю Сибирского главного управления Центрального банка Российской Федерации,  </a:t>
            </a:r>
            <a:r>
              <a:rPr lang="ru-RU" sz="1200" dirty="0" err="1"/>
              <a:t>Куржумова</a:t>
            </a:r>
            <a:r>
              <a:rPr lang="ru-RU" sz="1200" dirty="0"/>
              <a:t> Елена Владимировна, </a:t>
            </a:r>
            <a:r>
              <a:rPr lang="en-US" sz="1200" dirty="0"/>
              <a:t>8 (3022) 39-01-8</a:t>
            </a:r>
            <a:r>
              <a:rPr lang="ru-RU" sz="1200" dirty="0"/>
              <a:t>3 </a:t>
            </a:r>
            <a:r>
              <a:rPr lang="en-US" sz="1200" dirty="0"/>
              <a:t>KurzhumovaEV@cbr.ru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37" y="1427356"/>
            <a:ext cx="3801437" cy="1202827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chemeClr val="accent4"/>
                </a:solidFill>
              </a:rPr>
              <a:t>АвтоАрт</a:t>
            </a:r>
            <a:endParaRPr lang="ru-RU" sz="3600" dirty="0">
              <a:solidFill>
                <a:schemeClr val="accent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68" y="412362"/>
            <a:ext cx="15001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9" y="412362"/>
            <a:ext cx="1186550" cy="15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5" y="281270"/>
            <a:ext cx="6888265" cy="682727"/>
          </a:xfrm>
        </p:spPr>
        <p:txBody>
          <a:bodyPr/>
          <a:lstStyle/>
          <a:p>
            <a:r>
              <a:rPr lang="ru-RU" dirty="0" err="1"/>
              <a:t>АвтоАрт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601885"/>
            <a:ext cx="4187763" cy="37117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Размещение на кузове автотранспорта наклеек с призывами к финансово-грамотному поведению населения </a:t>
            </a:r>
          </a:p>
          <a:p>
            <a:pPr marL="0" indent="0">
              <a:buNone/>
            </a:pPr>
            <a:r>
              <a:rPr lang="ru-RU" dirty="0"/>
              <a:t>Автотранспорт - самый распространённый вид транспорта. Возможность охвата населения широка: от городских до труднодоступных населенных пунктов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23" y="879267"/>
            <a:ext cx="3584759" cy="160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244" y="2811373"/>
            <a:ext cx="2673153" cy="20083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43" y="4119677"/>
            <a:ext cx="1100244" cy="868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146" y="2483118"/>
            <a:ext cx="1523404" cy="1226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68" y="2482654"/>
            <a:ext cx="1012419" cy="1543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3424" y="2438511"/>
            <a:ext cx="1216752" cy="1468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146" y="3951526"/>
            <a:ext cx="1674590" cy="9854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69870"/>
            <a:ext cx="5410549" cy="3256558"/>
          </a:xfrm>
        </p:spPr>
        <p:txBody>
          <a:bodyPr/>
          <a:lstStyle/>
          <a:p>
            <a:r>
              <a:rPr lang="ru-RU" dirty="0"/>
              <a:t>. 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1" y="2665982"/>
            <a:ext cx="5410549" cy="183696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Наклейки с призывами к финансово-грамотному поведению населения: </a:t>
            </a:r>
          </a:p>
          <a:p>
            <a:r>
              <a:rPr lang="ru-RU" sz="1400" dirty="0"/>
              <a:t>«Позвонил незнакомец – положи трубку»</a:t>
            </a:r>
          </a:p>
          <a:p>
            <a:r>
              <a:rPr lang="ru-RU" sz="1400" dirty="0"/>
              <a:t>«Не сообщай никому данные карты и код СМС»</a:t>
            </a:r>
          </a:p>
          <a:p>
            <a:r>
              <a:rPr lang="ru-RU" sz="1400" dirty="0"/>
              <a:t>«Спросили личные данные – положи трубку»</a:t>
            </a:r>
          </a:p>
          <a:p>
            <a:r>
              <a:rPr lang="ru-RU" sz="1400" dirty="0"/>
              <a:t>«Планируйте бюджет семьи»</a:t>
            </a:r>
          </a:p>
          <a:p>
            <a:r>
              <a:rPr lang="ru-RU" sz="1400" dirty="0"/>
              <a:t>«О пенсии думай заранее»</a:t>
            </a:r>
          </a:p>
          <a:p>
            <a:r>
              <a:rPr lang="ru-RU" sz="1400" dirty="0"/>
              <a:t>«Всегда читай условия договора»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76" y="3554588"/>
            <a:ext cx="1363268" cy="1588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07" y="287448"/>
            <a:ext cx="1458226" cy="1592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477" y="192524"/>
            <a:ext cx="1538272" cy="1687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935" y="2237408"/>
            <a:ext cx="1127380" cy="11857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77" y="701125"/>
            <a:ext cx="1541628" cy="1654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507" y="737152"/>
            <a:ext cx="1506101" cy="1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АвтоАрт</a:t>
            </a:r>
            <a:r>
              <a:rPr lang="ru-RU" dirty="0"/>
              <a:t> шагает по Забайкальскому краю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181100"/>
            <a:ext cx="4291734" cy="348615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6421" y="876563"/>
            <a:ext cx="4020566" cy="3790687"/>
            <a:chOff x="0" y="-1169517"/>
            <a:chExt cx="5281858" cy="493802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" y="1555"/>
              <a:ext cx="3683000" cy="3766956"/>
            </a:xfrm>
            <a:prstGeom prst="rect">
              <a:avLst/>
            </a:prstGeom>
          </p:spPr>
        </p:pic>
        <p:sp>
          <p:nvSpPr>
            <p:cNvPr id="7" name="TextBox 19"/>
            <p:cNvSpPr txBox="1"/>
            <p:nvPr/>
          </p:nvSpPr>
          <p:spPr>
            <a:xfrm>
              <a:off x="3065186" y="3326292"/>
              <a:ext cx="1282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kern="120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Китай</a:t>
              </a:r>
              <a:endParaRPr lang="ru-RU" sz="12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1472523" y="3505346"/>
              <a:ext cx="1282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kern="120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Монголия</a:t>
              </a:r>
              <a:endParaRPr lang="ru-RU" sz="12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51831" y="2322122"/>
              <a:ext cx="1282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kern="120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Респ. </a:t>
              </a:r>
              <a:endParaRPr lang="ru-RU" sz="12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000" kern="120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Бурятия</a:t>
              </a:r>
              <a:endParaRPr lang="ru-RU" sz="12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1737093" y="241845"/>
              <a:ext cx="857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kern="120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Иркутская обл.</a:t>
              </a:r>
              <a:endParaRPr lang="ru-RU" sz="12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69517"/>
              <a:ext cx="5281858" cy="493647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334033" y="1065877"/>
            <a:ext cx="3531476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Партнеры: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</a:rPr>
              <a:t>Министерство труда и социальной защиты населения Забайкальского края, социальные учреждения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/>
              </a:solidFill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Администрация городского округа «Город Чита»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</a:rPr>
              <a:t>УМВД России по Забайкальскому краю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/>
              </a:solidFill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ГУК «Забайкальская краевая универсальная научная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библиотека им. А.С. Пушкина, библиотеки муниципальных районов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kumimoji="0" lang="ru-RU" sz="12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/>
                </a:solidFill>
              </a:rPr>
              <a:t>АО «ЧИТААВТОТРАНС»</a:t>
            </a:r>
            <a:endParaRPr kumimoji="0" lang="ru-RU" sz="12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kumimoji="0" lang="ru-RU" sz="12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189887" y="4097187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982950" y="2831830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2276827" y="3454203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3042947" y="3872721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1090686" y="3760651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2276827" y="3959717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4124840" y="2442176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3477281" y="3409260"/>
            <a:ext cx="94593" cy="112070"/>
          </a:xfrm>
          <a:prstGeom prst="star5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980" y="3613606"/>
            <a:ext cx="91448" cy="1097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395" y="4327780"/>
            <a:ext cx="91448" cy="1097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732" y="3916467"/>
            <a:ext cx="91448" cy="1097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474" y="4147869"/>
            <a:ext cx="91448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9584"/>
            <a:ext cx="6888265" cy="1016700"/>
          </a:xfrm>
        </p:spPr>
        <p:txBody>
          <a:bodyPr/>
          <a:lstStyle/>
          <a:p>
            <a:r>
              <a:rPr lang="ru-RU" dirty="0"/>
              <a:t>Достигнутые результаты:	</a:t>
            </a:r>
            <a:r>
              <a:rPr lang="ru-RU" sz="1600" b="0" dirty="0"/>
              <a:t>просто, понятно, ярко доносится до широких слоев населения информация по финансово-грамотному поведению населения; </a:t>
            </a:r>
            <a:br>
              <a:rPr lang="ru-RU" sz="1600" b="0" dirty="0"/>
            </a:br>
            <a:r>
              <a:rPr lang="ru-RU" sz="1600" b="0" dirty="0"/>
              <a:t>формирование финансовой культуры населения</a:t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65778"/>
            <a:ext cx="7877175" cy="320171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Возможности и инструменты для тиражирования: </a:t>
            </a:r>
            <a:r>
              <a:rPr lang="ru-RU" sz="1600" dirty="0"/>
              <a:t>размещение наклеек на автотранспорте социальных учреждений (наиболее уязвимая целевая аудитория), администраций муниципальных районов (население муниципальных районов, в том числе отдаленных). Проведение акций по распространению наклеек на личном автотранспорте населения.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Целевая аудитория: </a:t>
            </a:r>
            <a:r>
              <a:rPr lang="ru-RU" sz="1800" dirty="0"/>
              <a:t>дошкольники; школьники; студенты СПО и ВПО; взрослое население; пенсионеры и </a:t>
            </a:r>
            <a:r>
              <a:rPr lang="ru-RU" sz="1800" dirty="0" err="1"/>
              <a:t>предпенсионеры</a:t>
            </a:r>
            <a:r>
              <a:rPr lang="ru-RU" sz="1800" dirty="0"/>
              <a:t> </a:t>
            </a:r>
            <a:r>
              <a:rPr lang="ru-RU" sz="1800" b="1" dirty="0"/>
              <a:t>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Охват аудитории: </a:t>
            </a:r>
            <a:r>
              <a:rPr lang="ru-RU" sz="1600" dirty="0"/>
              <a:t>от 5000 чел./год и выше</a:t>
            </a:r>
          </a:p>
        </p:txBody>
      </p:sp>
    </p:spTree>
    <p:extLst>
      <p:ext uri="{BB962C8B-B14F-4D97-AF65-F5344CB8AC3E}">
        <p14:creationId xmlns:p14="http://schemas.microsoft.com/office/powerpoint/2010/main" val="1734052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280</Words>
  <Application>Microsoft Office PowerPoint</Application>
  <PresentationFormat>Экран (16:9)</PresentationFormat>
  <Paragraphs>38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АвтоАрт</vt:lpstr>
      <vt:lpstr>АвтоАрт</vt:lpstr>
      <vt:lpstr>. </vt:lpstr>
      <vt:lpstr>АвтоАрт шагает по Забайкальскому краю</vt:lpstr>
      <vt:lpstr>Достигнутые результаты: просто, понятно, ярко доносится до широких слоев населения информация по финансово-грамотному поведению населения;  формирование финансовой культуры населения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Wirt</dc:creator>
  <cp:lastModifiedBy>Ивлева Дарья Михайловна</cp:lastModifiedBy>
  <cp:revision>88</cp:revision>
  <dcterms:modified xsi:type="dcterms:W3CDTF">2025-04-21T05:26:50Z</dcterms:modified>
</cp:coreProperties>
</file>