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204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Информационная кампания по финансовой грамотности населения Забайкальского края</a:t>
            </a:r>
            <a:br>
              <a:rPr lang="ru-RU" sz="1200" dirty="0"/>
            </a:br>
            <a:r>
              <a:rPr lang="ru-RU" sz="1200" dirty="0"/>
              <a:t>Забайкальский край</a:t>
            </a:r>
          </a:p>
          <a:p>
            <a:r>
              <a:rPr lang="ru-RU" sz="1200" dirty="0"/>
              <a:t>Автор практики: Журавлёв Максим Владимирович, кандидат экономических наук, независимый эксперт по финансовым рынкам, частный инвестор, совместно с РЦФГ Забайкальского края и радио Сибирь, г. Чита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«Мои личные финансы»</a:t>
            </a:r>
          </a:p>
        </p:txBody>
      </p:sp>
      <p:pic>
        <p:nvPicPr>
          <p:cNvPr id="1026" name="Picture 2" descr="Забайкальский край | биография и последние нов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413" cy="18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«Мои личные финансы»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80" y="755876"/>
            <a:ext cx="4338060" cy="2371522"/>
          </a:xfrm>
        </p:spPr>
        <p:txBody>
          <a:bodyPr/>
          <a:lstStyle/>
          <a:p>
            <a:r>
              <a:rPr lang="ru-RU" dirty="0"/>
              <a:t>Проведение тематических авторских прямых эфиров на радиостанции. В эфир приглашается участник проекта (не имеющий экономического образования), который получает информацию и выполняет практические задания, направленные на повышение финансовой и инвестиционной грамотности. </a:t>
            </a:r>
          </a:p>
          <a:p>
            <a:r>
              <a:rPr lang="ru-RU" dirty="0"/>
              <a:t>Эфиры проводятся по принципу «</a:t>
            </a:r>
            <a:r>
              <a:rPr lang="ru-RU" dirty="0" err="1"/>
              <a:t>реалити</a:t>
            </a:r>
            <a:r>
              <a:rPr lang="ru-RU" dirty="0"/>
              <a:t> шоу» на радио. Суть проекта сводится к изучению основ личных финансов на примере гражданина, не имеющего знаний и практики инвестирования.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481"/>
            <a:ext cx="5410549" cy="868334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16" y="2960914"/>
            <a:ext cx="3951029" cy="1272169"/>
          </a:xfrm>
        </p:spPr>
        <p:txBody>
          <a:bodyPr/>
          <a:lstStyle/>
          <a:p>
            <a:r>
              <a:rPr lang="ru-RU" dirty="0"/>
              <a:t>Студенты; взрослое население; пенсионеры и </a:t>
            </a:r>
            <a:r>
              <a:rPr lang="ru-RU" dirty="0" err="1"/>
              <a:t>предпенсионеры</a:t>
            </a:r>
            <a:r>
              <a:rPr lang="ru-RU" dirty="0"/>
              <a:t>; представители СМП и </a:t>
            </a:r>
            <a:r>
              <a:rPr lang="ru-RU" dirty="0" err="1"/>
              <a:t>самозанятые</a:t>
            </a:r>
            <a:r>
              <a:rPr lang="ru-RU" dirty="0"/>
              <a:t> граждане; люди с ОВЗ</a:t>
            </a:r>
          </a:p>
          <a:p>
            <a:r>
              <a:rPr lang="ru-RU" dirty="0"/>
              <a:t>Охват аудитории – население Забайкальского края, свыше 900 000 человек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39" y="248256"/>
            <a:ext cx="4658570" cy="41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2506028" cy="682727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Проведено пять прямых эфиров</a:t>
            </a:r>
          </a:p>
          <a:p>
            <a:pPr lvl="0"/>
            <a:r>
              <a:rPr lang="ru-RU" dirty="0"/>
              <a:t>Приглашённый гость освоил темы «Личный бюджет», «Финансовое планирование»</a:t>
            </a:r>
          </a:p>
          <a:p>
            <a:pPr lvl="0"/>
            <a:r>
              <a:rPr lang="ru-RU" dirty="0"/>
              <a:t>Открыт первый брокерский счёт у крупнейшего лицензированного брокера России</a:t>
            </a:r>
          </a:p>
          <a:p>
            <a:r>
              <a:rPr lang="ru-RU" dirty="0"/>
              <a:t>Сформирован первый капитал в результате использования советов по экономии личных средств, использования банковских предложений в виде «</a:t>
            </a:r>
            <a:r>
              <a:rPr lang="ru-RU" dirty="0" err="1"/>
              <a:t>кэшбэка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67" y="883022"/>
            <a:ext cx="4505516" cy="682727"/>
          </a:xfrm>
        </p:spPr>
        <p:txBody>
          <a:bodyPr/>
          <a:lstStyle/>
          <a:p>
            <a:r>
              <a:rPr lang="ru-RU" dirty="0"/>
              <a:t>Возможности и инструменты для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839" y="1656427"/>
            <a:ext cx="4334826" cy="3486150"/>
          </a:xfrm>
        </p:spPr>
        <p:txBody>
          <a:bodyPr/>
          <a:lstStyle/>
          <a:p>
            <a:r>
              <a:rPr lang="ru-RU" dirty="0"/>
              <a:t>Эфиры выходят в прямом эфире Радиостанции Сибирь, г. Чита на частоте 102,6 FM. Запись подкастов публикуется в официальной группе Радио социальной сети </a:t>
            </a:r>
            <a:r>
              <a:rPr lang="ru-RU" dirty="0" err="1"/>
              <a:t>Вконтакте</a:t>
            </a:r>
            <a:r>
              <a:rPr lang="ru-RU" dirty="0"/>
              <a:t>.  Адрес сообщества - https://vk.com/radiosibirchita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1" y="731520"/>
            <a:ext cx="2640709" cy="42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Контактное лицо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181100"/>
            <a:ext cx="4199843" cy="34861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Журавлёв Максим Владимирович, кандидат экономических наук, независимый эксперт по финансовым рынкам, частный инвестор, совместно с РЦФГ Забайкальского края и радио Сибирь, г. Чита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+7 914 360 16 06</a:t>
            </a:r>
          </a:p>
        </p:txBody>
      </p:sp>
      <p:pic>
        <p:nvPicPr>
          <p:cNvPr id="3074" name="Picture 2" descr="https://sun9-32.userapi.com/impg/7L1YgLEWp28ySnRxXjPlOQ5mDYTp78tI05WlGw/RuVFc_ReA8A.jpg?size=640x640&amp;quality=95&amp;sign=e3c70976895acd5553d5dcdaf68dc4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09" y="1249525"/>
            <a:ext cx="3126694" cy="31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277</Words>
  <Application>Microsoft Office PowerPoint</Application>
  <PresentationFormat>Экран (16:9)</PresentationFormat>
  <Paragraphs>18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White</vt:lpstr>
      <vt:lpstr>«Мои личные финансы»</vt:lpstr>
      <vt:lpstr>«Мои личные финансы»</vt:lpstr>
      <vt:lpstr>Целевая аудитория</vt:lpstr>
      <vt:lpstr>Достигнутые результаты</vt:lpstr>
      <vt:lpstr>Возможности и инструменты для тиражирования </vt:lpstr>
      <vt:lpstr>Контактное лицо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Ивлева Дарья Михайловна</cp:lastModifiedBy>
  <cp:revision>61</cp:revision>
  <dcterms:modified xsi:type="dcterms:W3CDTF">2025-04-21T08:06:42Z</dcterms:modified>
</cp:coreProperties>
</file>