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0" r:id="rId4"/>
    <p:sldId id="261" r:id="rId5"/>
    <p:sldId id="262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5407" autoAdjust="0"/>
  </p:normalViewPr>
  <p:slideViewPr>
    <p:cSldViewPr snapToGrid="0" snapToObjects="1" showGuides="1">
      <p:cViewPr varScale="1">
        <p:scale>
          <a:sx n="89" d="100"/>
          <a:sy n="89" d="100"/>
        </p:scale>
        <p:origin x="96" y="30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5709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912637"/>
            <a:ext cx="6350680" cy="1069910"/>
          </a:xfrm>
        </p:spPr>
        <p:txBody>
          <a:bodyPr>
            <a:noAutofit/>
          </a:bodyPr>
          <a:lstStyle/>
          <a:p>
            <a:r>
              <a:rPr lang="ru-RU" sz="1100" dirty="0">
                <a:solidFill>
                  <a:srgbClr val="7030A0"/>
                </a:solidFill>
              </a:rPr>
              <a:t>Специальные проекты с общественными организациями и движениями </a:t>
            </a:r>
          </a:p>
          <a:p>
            <a:r>
              <a:rPr lang="ru-RU" sz="1100" dirty="0" smtClean="0">
                <a:solidFill>
                  <a:srgbClr val="7030A0"/>
                </a:solidFill>
              </a:rPr>
              <a:t>Камчатский край</a:t>
            </a:r>
            <a:endParaRPr lang="ru-RU" sz="1100" dirty="0">
              <a:solidFill>
                <a:srgbClr val="7030A0"/>
              </a:solidFill>
            </a:endParaRPr>
          </a:p>
          <a:p>
            <a:r>
              <a:rPr lang="ru-RU" sz="1100" dirty="0" smtClean="0">
                <a:solidFill>
                  <a:srgbClr val="7030A0"/>
                </a:solidFill>
              </a:rPr>
              <a:t>УФНС </a:t>
            </a:r>
            <a:r>
              <a:rPr lang="ru-RU" sz="1100" dirty="0">
                <a:solidFill>
                  <a:srgbClr val="7030A0"/>
                </a:solidFill>
              </a:rPr>
              <a:t>России по Камчатскому </a:t>
            </a:r>
            <a:r>
              <a:rPr lang="ru-RU" sz="1100" dirty="0" smtClean="0">
                <a:solidFill>
                  <a:srgbClr val="7030A0"/>
                </a:solidFill>
              </a:rPr>
              <a:t>краю, начальник </a:t>
            </a:r>
            <a:r>
              <a:rPr lang="ru-RU" sz="1100" dirty="0">
                <a:solidFill>
                  <a:srgbClr val="7030A0"/>
                </a:solidFill>
              </a:rPr>
              <a:t>отдела оказания государственных услуг УФНС России по Камчатскому краю, </a:t>
            </a:r>
          </a:p>
          <a:p>
            <a:r>
              <a:rPr lang="ru-RU" sz="1100" dirty="0">
                <a:solidFill>
                  <a:srgbClr val="7030A0"/>
                </a:solidFill>
              </a:rPr>
              <a:t>Григорьев Анатолий </a:t>
            </a:r>
            <a:r>
              <a:rPr lang="ru-RU" sz="1100" dirty="0" smtClean="0">
                <a:solidFill>
                  <a:srgbClr val="7030A0"/>
                </a:solidFill>
              </a:rPr>
              <a:t>Владимирович +</a:t>
            </a:r>
            <a:r>
              <a:rPr lang="ru-RU" sz="1100" dirty="0">
                <a:solidFill>
                  <a:srgbClr val="7030A0"/>
                </a:solidFill>
              </a:rPr>
              <a:t>7(4152) 215804 (1800), a.grigorev.r4100@tax.gov.ru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7" y="702906"/>
            <a:ext cx="3984704" cy="2202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Повышение налоговой и финансовой грамотности, популяризация уплаты налогов у населения путем создания специальных проектов с общественными организациями и движениями Камчатского края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1800" dirty="0"/>
              <a:t> </a:t>
            </a:r>
            <a:r>
              <a:rPr lang="ru-RU" dirty="0"/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9CEBF-8641-4D57-EC3E-60723ED43AFC}"/>
              </a:ext>
            </a:extLst>
          </p:cNvPr>
          <p:cNvSpPr txBox="1"/>
          <p:nvPr/>
        </p:nvSpPr>
        <p:spPr>
          <a:xfrm>
            <a:off x="111966" y="74646"/>
            <a:ext cx="1142813" cy="1163216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190B5BC-289C-480A-9F4B-8A49BF1CA8AF}"/>
              </a:ext>
            </a:extLst>
          </p:cNvPr>
          <p:cNvPicPr/>
          <p:nvPr/>
        </p:nvPicPr>
        <p:blipFill rotWithShape="1">
          <a:blip r:embed="rId3">
            <a:extLst>
              <a:ext uri="{96DAC541-7B7A-43D3-8B79-37D633B846F1}">
                <asvg:svgBlip xmlns:lc="http://schemas.openxmlformats.org/drawingml/2006/lockedCanvas" xmlns="" xmlns:asvg="http://schemas.microsoft.com/office/drawing/2016/SVG/main" r:embed="rId8"/>
              </a:ext>
            </a:extLst>
          </a:blip>
          <a:srcRect r="68843" b="-6"/>
          <a:stretch/>
        </p:blipFill>
        <p:spPr bwMode="auto">
          <a:xfrm>
            <a:off x="254637" y="175644"/>
            <a:ext cx="933450" cy="954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96" y="311020"/>
            <a:ext cx="7184571" cy="870080"/>
          </a:xfrm>
        </p:spPr>
        <p:txBody>
          <a:bodyPr/>
          <a:lstStyle/>
          <a:p>
            <a:r>
              <a:rPr lang="ru-RU" sz="1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побуждения жителей Камчатского края к своевременной уплате налогов, а также повышения налоговой и финансовой грамотности налогоплательщиков подготовлен цикл </a:t>
            </a:r>
            <a:r>
              <a:rPr lang="ru-RU" sz="1400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видеозаметок</a:t>
            </a:r>
            <a:r>
              <a:rPr lang="ru-RU" sz="1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важности своевременной уплаты налогов с представителями общественных организаций и движений Камчатского края:</a:t>
            </a:r>
            <a:br>
              <a:rPr lang="ru-RU" sz="1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u="sng" dirty="0">
              <a:solidFill>
                <a:srgbClr val="7030A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1231641"/>
            <a:ext cx="3823249" cy="3435610"/>
          </a:xfrm>
        </p:spPr>
        <p:txBody>
          <a:bodyPr/>
          <a:lstStyle/>
          <a:p>
            <a:r>
              <a:rPr lang="ru-RU" sz="1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председателем Камчатского регионального отделения общероссийской общественной организации «Деловая России» - Рашидом </a:t>
            </a:r>
            <a:r>
              <a:rPr lang="ru-RU" sz="1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Фероевичем</a:t>
            </a:r>
            <a:r>
              <a:rPr lang="ru-RU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Шамояном</a:t>
            </a:r>
            <a:r>
              <a:rPr lang="ru-RU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председателем общественной организации «Клуб «Ветеран» - Тамарой Борисовной Сидоровой;</a:t>
            </a:r>
          </a:p>
          <a:p>
            <a:r>
              <a:rPr lang="ru-RU" sz="1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детским неврологом Камчатской неврологической клиники – Ольгой Витальевной Пятовой.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</a:t>
            </a:r>
            <a:r>
              <a:rPr lang="ru-RU" sz="1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видеобращениях</a:t>
            </a:r>
            <a:r>
              <a:rPr lang="ru-RU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представители бизнеса, государственного сектора и общественных объединений напомнили жителям региона о сроке уплаты имущественных налогов, обратив внимание на значимость их своевременной уплаты для развития Камчатского края.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Видеопроект «О важности уплаты имущественных налогов» также оказывает положительное влияние на </a:t>
            </a:r>
            <a:r>
              <a:rPr lang="ru-RU" sz="1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имиджевую</a:t>
            </a:r>
            <a:r>
              <a:rPr lang="ru-RU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составляющую налоговой службы.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 транслировались на телеканале «Россия 24 (Камчатка)», а также размещены на страницах официальных аккаунтов Управления в социальных сетях «В контакте» и «Одноклассники».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914" y="3478800"/>
            <a:ext cx="2913225" cy="1664700"/>
          </a:xfrm>
          <a:prstGeom prst="rect">
            <a:avLst/>
          </a:prstGeo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22636" r="22636"/>
          <a:stretch>
            <a:fillRect/>
          </a:stretch>
        </p:blipFill>
        <p:spPr>
          <a:xfrm>
            <a:off x="6223000" y="1231642"/>
            <a:ext cx="2254250" cy="23116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612" y="2022488"/>
            <a:ext cx="2323877" cy="15208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Достигнутые результаты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>
                <a:solidFill>
                  <a:srgbClr val="7030A0"/>
                </a:solidFill>
              </a:rPr>
              <a:t>Видеоролики транслировались на телеканале «Россия 24 (Камчатка)», а также размещены на страницах официальных аккаунтов Управления в социальных сетях «В контакте» и «Одноклассники», что позволило охватить большую аудиторию;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</a:rPr>
              <a:t>Достигнута цель по своевременной собираемости налогов и сборов в Камчатском </a:t>
            </a:r>
            <a:r>
              <a:rPr lang="ru-RU" sz="2400" dirty="0" smtClean="0">
                <a:solidFill>
                  <a:srgbClr val="7030A0"/>
                </a:solidFill>
              </a:rPr>
              <a:t>крае.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7055012" cy="7979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              </a:t>
            </a:r>
            <a:r>
              <a:rPr lang="ru-RU" sz="2800" dirty="0" smtClean="0">
                <a:solidFill>
                  <a:srgbClr val="00B050"/>
                </a:solidFill>
              </a:rPr>
              <a:t>Возможности </a:t>
            </a:r>
            <a:r>
              <a:rPr lang="ru-RU" sz="2800" dirty="0">
                <a:solidFill>
                  <a:srgbClr val="00B050"/>
                </a:solidFill>
              </a:rPr>
              <a:t>и инструменты для тиражирования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1268962"/>
            <a:ext cx="7877175" cy="339828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Продолжать работу над циклом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видеозаметок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«О важности уплаты имущественных налогов» как по данной тематике, так и по иным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инфоповодам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с широкой трансляцией на большую аудиторию как на телевидении, так и в социальных сетях и различных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пабликах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и сетевых ресурсах Камчатского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края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758094"/>
            <a:ext cx="5410549" cy="818641"/>
          </a:xfrm>
        </p:spPr>
        <p:txBody>
          <a:bodyPr/>
          <a:lstStyle/>
          <a:p>
            <a:r>
              <a:rPr lang="ru-RU" dirty="0" smtClean="0"/>
              <a:t>Активность актуальна весь календарный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Охват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аудитории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5 000 чел./год и выше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0402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359</Words>
  <Application>Microsoft Office PowerPoint</Application>
  <PresentationFormat>Экран (16:9)</PresentationFormat>
  <Paragraphs>20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Helvetica Neue</vt:lpstr>
      <vt:lpstr>Helvetica Neue Light</vt:lpstr>
      <vt:lpstr>Helvetica Neue Medium</vt:lpstr>
      <vt:lpstr>Proxima Nova Rg</vt:lpstr>
      <vt:lpstr>Times New Roman</vt:lpstr>
      <vt:lpstr>White</vt:lpstr>
      <vt:lpstr>                 Повышение налоговой и финансовой грамотности, популяризация уплаты налогов у населения путем создания специальных проектов с общественными организациями и движениями Камчатского края   </vt:lpstr>
      <vt:lpstr>С целью побуждения жителей Камчатского края к своевременной уплате налогов, а также повышения налоговой и финансовой грамотности налогоплательщиков подготовлен цикл видеозаметок о важности своевременной уплаты налогов с представителями общественных организаций и движений Камчатского края: </vt:lpstr>
      <vt:lpstr>Достигнутые результаты</vt:lpstr>
      <vt:lpstr>              Возможности и инструменты для тиражирования </vt:lpstr>
      <vt:lpstr>Активность актуальна весь календарный год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Дудник Кристина Сергеевна</dc:creator>
  <cp:lastModifiedBy>Мельник Анна Викторовна</cp:lastModifiedBy>
  <cp:revision>90</cp:revision>
  <dcterms:modified xsi:type="dcterms:W3CDTF">2025-04-15T04:43:04Z</dcterms:modified>
</cp:coreProperties>
</file>